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0"/>
  </p:notesMasterIdLst>
  <p:handoutMasterIdLst>
    <p:handoutMasterId r:id="rId21"/>
  </p:handoutMasterIdLst>
  <p:sldIdLst>
    <p:sldId id="256" r:id="rId3"/>
    <p:sldId id="307" r:id="rId4"/>
    <p:sldId id="257" r:id="rId5"/>
    <p:sldId id="286" r:id="rId6"/>
    <p:sldId id="287" r:id="rId7"/>
    <p:sldId id="291" r:id="rId8"/>
    <p:sldId id="292" r:id="rId9"/>
    <p:sldId id="289" r:id="rId10"/>
    <p:sldId id="288" r:id="rId11"/>
    <p:sldId id="293" r:id="rId12"/>
    <p:sldId id="294" r:id="rId13"/>
    <p:sldId id="295" r:id="rId14"/>
    <p:sldId id="296" r:id="rId15"/>
    <p:sldId id="308" r:id="rId16"/>
    <p:sldId id="306" r:id="rId17"/>
    <p:sldId id="305" r:id="rId18"/>
    <p:sldId id="283" r:id="rId19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73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Tarragona</a:t>
            </a: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71B7CE23-16B2-0548-AFBE-1B4FED094031}"/>
              </a:ext>
            </a:extLst>
          </p:cNvPr>
          <p:cNvSpPr txBox="1"/>
          <p:nvPr userDrawn="1"/>
        </p:nvSpPr>
        <p:spPr>
          <a:xfrm>
            <a:off x="6426686" y="70880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880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Tarragona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Tarragona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79892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880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3103200" cy="5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41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3" Type="http://schemas.openxmlformats.org/officeDocument/2006/relationships/image" Target="../media/image33.png"/><Relationship Id="rId7" Type="http://schemas.openxmlformats.org/officeDocument/2006/relationships/image" Target="../media/image51.png"/><Relationship Id="rId12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39.png"/><Relationship Id="rId15" Type="http://schemas.openxmlformats.org/officeDocument/2006/relationships/image" Target="../media/image57.jpe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Relationship Id="rId1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7" y="2441355"/>
            <a:ext cx="10303149" cy="493690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061221"/>
            <a:ext cx="499729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500"/>
              </a:lnSpc>
            </a:pPr>
            <a:r>
              <a:rPr lang="ca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Guia accessible </a:t>
            </a:r>
            <a:br>
              <a:rPr lang="ca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52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7478702" y="235743"/>
            <a:ext cx="3004993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TaRragoNa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726983" y="653038"/>
            <a:ext cx="2659892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24">
            <a:extLst>
              <a:ext uri="{FF2B5EF4-FFF2-40B4-BE49-F238E27FC236}">
                <a16:creationId xmlns:a16="http://schemas.microsoft.com/office/drawing/2014/main" id="{126CDCC8-9988-3011-B164-054EBF3558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1"/>
            <a:ext cx="6139994" cy="43339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</a:t>
            </a:r>
            <a:r>
              <a:rPr lang="ca-ES" sz="2200" cap="all" spc="50" dirty="0">
                <a:latin typeface="Calibri" charset="0"/>
                <a:cs typeface="Calibri" charset="0"/>
              </a:rPr>
              <a:t>PLANTA 1 hi ha L’AUDITORI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C530F43-6F9F-8F48-A431-C6D66EDB2181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123841" y="5267704"/>
            <a:ext cx="1137517" cy="866690"/>
            <a:chOff x="4127695" y="5267704"/>
            <a:chExt cx="1137517" cy="86669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204881" y="6134394"/>
              <a:ext cx="10603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6293051" y="5282695"/>
            <a:ext cx="1146135" cy="851699"/>
            <a:chOff x="6862597" y="5282695"/>
            <a:chExt cx="1146135" cy="851699"/>
          </a:xfrm>
        </p:grpSpPr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6862597" y="6134394"/>
              <a:ext cx="11461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347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238111" y="5314368"/>
            <a:ext cx="1081168" cy="820026"/>
            <a:chOff x="5132366" y="5314368"/>
            <a:chExt cx="1081168" cy="820026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9027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2">
            <a:extLst>
              <a:ext uri="{FF2B5EF4-FFF2-40B4-BE49-F238E27FC236}">
                <a16:creationId xmlns:a16="http://schemas.microsoft.com/office/drawing/2014/main" id="{D1370FFA-F2FD-2362-DBFF-3AD7A6D446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39994" cy="43315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 </a:t>
            </a:r>
            <a:r>
              <a:rPr lang="ca-ES" sz="2200" cap="all" spc="50" dirty="0">
                <a:latin typeface="Calibri" charset="0"/>
                <a:cs typeface="Calibri" charset="0"/>
              </a:rPr>
              <a:t>l’auditori hi ha l’ESPAI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Terrassa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terrassa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A8203B9-3F16-A94D-BC50-A5CCC2D924E0}"/>
              </a:ext>
            </a:extLst>
          </p:cNvPr>
          <p:cNvGrpSpPr/>
          <p:nvPr/>
        </p:nvGrpSpPr>
        <p:grpSpPr>
          <a:xfrm>
            <a:off x="2927759" y="5480507"/>
            <a:ext cx="915899" cy="653887"/>
            <a:chOff x="1373159" y="5480507"/>
            <a:chExt cx="915899" cy="65388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4E8657F-1D3E-E448-9F6A-BF6FF00C1257}"/>
                </a:ext>
              </a:extLst>
            </p:cNvPr>
            <p:cNvCxnSpPr/>
            <p:nvPr/>
          </p:nvCxnSpPr>
          <p:spPr>
            <a:xfrm>
              <a:off x="1384987" y="6134394"/>
              <a:ext cx="8512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9FAC824-9E5F-3949-A992-24C829CF4527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5A419693-EB2D-7D4F-B9E8-14AE80C2FD4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B4749388-8391-D54E-A274-1A1D32E823E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1" name="Group 50"/>
          <p:cNvGrpSpPr/>
          <p:nvPr/>
        </p:nvGrpSpPr>
        <p:grpSpPr>
          <a:xfrm>
            <a:off x="6577013" y="5314368"/>
            <a:ext cx="1993673" cy="820026"/>
            <a:chOff x="6577013" y="5314368"/>
            <a:chExt cx="1993673" cy="82002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6577013" y="6134394"/>
              <a:ext cx="199367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2875" y="5314368"/>
              <a:ext cx="661948" cy="661948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495845" y="5314368"/>
            <a:ext cx="1081168" cy="820026"/>
            <a:chOff x="5132366" y="5314368"/>
            <a:chExt cx="1081168" cy="820026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8" name="Group 47"/>
          <p:cNvGrpSpPr/>
          <p:nvPr/>
        </p:nvGrpSpPr>
        <p:grpSpPr>
          <a:xfrm>
            <a:off x="4396204" y="5282695"/>
            <a:ext cx="1146135" cy="851699"/>
            <a:chOff x="6862597" y="5282695"/>
            <a:chExt cx="1146135" cy="851699"/>
          </a:xfrm>
        </p:grpSpPr>
        <p:cxnSp>
          <p:nvCxnSpPr>
            <p:cNvPr id="49" name="Straight Connector 48"/>
            <p:cNvCxnSpPr>
              <a:cxnSpLocks/>
            </p:cNvCxnSpPr>
            <p:nvPr/>
          </p:nvCxnSpPr>
          <p:spPr>
            <a:xfrm>
              <a:off x="6862597" y="6134394"/>
              <a:ext cx="11461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347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306D6ED-5D3E-8E4F-8D14-636FDA28AA15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25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 l’auditori hi ha LA ZONA Relaxada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relaxada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2907E284-2E8F-BA45-84DF-648AED6C2B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5" y="268842"/>
            <a:ext cx="6141600" cy="4327019"/>
          </a:xfrm>
          <a:prstGeom prst="rect">
            <a:avLst/>
          </a:prstGeom>
        </p:spPr>
      </p:pic>
      <p:grpSp>
        <p:nvGrpSpPr>
          <p:cNvPr id="49" name="Group 48"/>
          <p:cNvGrpSpPr/>
          <p:nvPr/>
        </p:nvGrpSpPr>
        <p:grpSpPr>
          <a:xfrm>
            <a:off x="6620327" y="5326244"/>
            <a:ext cx="1934098" cy="808150"/>
            <a:chOff x="4896548" y="5326244"/>
            <a:chExt cx="1934098" cy="808150"/>
          </a:xfrm>
        </p:grpSpPr>
        <p:cxnSp>
          <p:nvCxnSpPr>
            <p:cNvPr id="50" name="Straight Connector 49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A8203B9-3F16-A94D-BC50-A5CCC2D924E0}"/>
              </a:ext>
            </a:extLst>
          </p:cNvPr>
          <p:cNvGrpSpPr/>
          <p:nvPr/>
        </p:nvGrpSpPr>
        <p:grpSpPr>
          <a:xfrm>
            <a:off x="2796023" y="5480507"/>
            <a:ext cx="915899" cy="653887"/>
            <a:chOff x="1373159" y="5480507"/>
            <a:chExt cx="915899" cy="653887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4E8657F-1D3E-E448-9F6A-BF6FF00C1257}"/>
                </a:ext>
              </a:extLst>
            </p:cNvPr>
            <p:cNvCxnSpPr/>
            <p:nvPr/>
          </p:nvCxnSpPr>
          <p:spPr>
            <a:xfrm>
              <a:off x="1384987" y="6134394"/>
              <a:ext cx="8512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9FAC824-9E5F-3949-A992-24C829CF4527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5A419693-EB2D-7D4F-B9E8-14AE80C2FD4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4749388-8391-D54E-A274-1A1D32E823E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364109" y="5314368"/>
            <a:ext cx="1081168" cy="820026"/>
            <a:chOff x="5132366" y="5314368"/>
            <a:chExt cx="1081168" cy="820026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1" name="Group 70"/>
          <p:cNvGrpSpPr/>
          <p:nvPr/>
        </p:nvGrpSpPr>
        <p:grpSpPr>
          <a:xfrm>
            <a:off x="4264468" y="5282695"/>
            <a:ext cx="1146135" cy="851699"/>
            <a:chOff x="6862597" y="5282695"/>
            <a:chExt cx="1146135" cy="851699"/>
          </a:xfrm>
        </p:grpSpPr>
        <p:cxnSp>
          <p:nvCxnSpPr>
            <p:cNvPr id="72" name="Straight Connector 71"/>
            <p:cNvCxnSpPr>
              <a:cxnSpLocks/>
            </p:cNvCxnSpPr>
            <p:nvPr/>
          </p:nvCxnSpPr>
          <p:spPr>
            <a:xfrm>
              <a:off x="6862597" y="6134394"/>
              <a:ext cx="11461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347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3326C88-796B-5E42-800C-E06664899ED7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52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Davant de </a:t>
            </a:r>
            <a:r>
              <a:rPr lang="ca-ES" sz="2200" cap="all" spc="50" dirty="0">
                <a:latin typeface="Calibri" charset="0"/>
                <a:cs typeface="Calibri" charset="0"/>
              </a:rPr>
              <a:t>l’auditori hi ha els Banys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5CCD4DB1-6063-8B4A-A32B-A7096945D4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5" y="268842"/>
            <a:ext cx="6139997" cy="432589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771743" y="5314368"/>
            <a:ext cx="1081168" cy="820026"/>
            <a:chOff x="5132366" y="5314368"/>
            <a:chExt cx="1081168" cy="82002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9" name="Group 48"/>
          <p:cNvGrpSpPr/>
          <p:nvPr/>
        </p:nvGrpSpPr>
        <p:grpSpPr>
          <a:xfrm>
            <a:off x="4672102" y="5282695"/>
            <a:ext cx="1146135" cy="851699"/>
            <a:chOff x="6862597" y="5282695"/>
            <a:chExt cx="1146135" cy="851699"/>
          </a:xfrm>
        </p:grpSpPr>
        <p:cxnSp>
          <p:nvCxnSpPr>
            <p:cNvPr id="50" name="Straight Connector 49"/>
            <p:cNvCxnSpPr>
              <a:cxnSpLocks/>
            </p:cNvCxnSpPr>
            <p:nvPr/>
          </p:nvCxnSpPr>
          <p:spPr>
            <a:xfrm>
              <a:off x="6862597" y="6134394"/>
              <a:ext cx="11461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5347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123013" y="5297619"/>
            <a:ext cx="827850" cy="836775"/>
            <a:chOff x="8731657" y="5297619"/>
            <a:chExt cx="827850" cy="836775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4" name="Straight Connector 53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7161703-98F6-6141-A956-3A297EF27C04}"/>
              </a:ext>
            </a:extLst>
          </p:cNvPr>
          <p:cNvGrpSpPr/>
          <p:nvPr/>
        </p:nvGrpSpPr>
        <p:grpSpPr>
          <a:xfrm>
            <a:off x="3072761" y="5481794"/>
            <a:ext cx="1037600" cy="652600"/>
            <a:chOff x="3037511" y="5481794"/>
            <a:chExt cx="1037600" cy="65260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38A1A56-6370-9441-AC7A-DA0C60D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D94CB46-D89B-6D40-B688-64D4F5B69B03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38D76F28-AE94-564D-B475-91A53836BD44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E278F277-C6DE-6B4E-AD09-6E843CB2AAA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264FA7F-567A-A04F-AF23-36422F62FA14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91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74118"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Darrere de la zona </a:t>
            </a:r>
            <a:r>
              <a:rPr lang="ca-ES" sz="2200" cap="all" spc="50" dirty="0">
                <a:latin typeface="Calibri" charset="0"/>
                <a:cs typeface="Calibri" charset="0"/>
              </a:rPr>
              <a:t>relaxada hi ha les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aules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Aules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Imagen 3">
            <a:extLst>
              <a:ext uri="{FF2B5EF4-FFF2-40B4-BE49-F238E27FC236}">
                <a16:creationId xmlns:a16="http://schemas.microsoft.com/office/drawing/2014/main" id="{7688B5CB-3CEC-25B1-DFD1-9D983FB159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6816" y="4968398"/>
            <a:ext cx="946614" cy="1108845"/>
          </a:xfrm>
          <a:prstGeom prst="rect">
            <a:avLst/>
          </a:prstGeom>
        </p:spPr>
      </p:pic>
      <p:cxnSp>
        <p:nvCxnSpPr>
          <p:cNvPr id="28" name="Straight Connector 27"/>
          <p:cNvCxnSpPr>
            <a:cxnSpLocks/>
          </p:cNvCxnSpPr>
          <p:nvPr/>
        </p:nvCxnSpPr>
        <p:spPr>
          <a:xfrm>
            <a:off x="7616816" y="6134394"/>
            <a:ext cx="89042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3">
            <a:extLst>
              <a:ext uri="{FF2B5EF4-FFF2-40B4-BE49-F238E27FC236}">
                <a16:creationId xmlns:a16="http://schemas.microsoft.com/office/drawing/2014/main" id="{7688B5CB-3CEC-25B1-DFD1-9D983FB159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1"/>
            <a:ext cx="6139994" cy="4334862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7161703-98F6-6141-A956-3A297EF27C04}"/>
              </a:ext>
            </a:extLst>
          </p:cNvPr>
          <p:cNvGrpSpPr/>
          <p:nvPr/>
        </p:nvGrpSpPr>
        <p:grpSpPr>
          <a:xfrm>
            <a:off x="2579926" y="5481794"/>
            <a:ext cx="1031179" cy="652600"/>
            <a:chOff x="3022013" y="5481794"/>
            <a:chExt cx="1031179" cy="6526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38A1A56-6370-9441-AC7A-DA0C60D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3022013" y="6134394"/>
              <a:ext cx="10311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D94CB46-D89B-6D40-B688-64D4F5B69B03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278F277-C6DE-6B4E-AD09-6E843CB2AAA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8D76F28-AE94-564D-B475-91A53836BD44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460271" y="5326244"/>
            <a:ext cx="1979275" cy="808150"/>
            <a:chOff x="4896548" y="5326244"/>
            <a:chExt cx="1979275" cy="808150"/>
          </a:xfrm>
        </p:grpSpPr>
        <p:cxnSp>
          <p:nvCxnSpPr>
            <p:cNvPr id="53" name="Straight Connector 52"/>
            <p:cNvCxnSpPr>
              <a:cxnSpLocks/>
            </p:cNvCxnSpPr>
            <p:nvPr/>
          </p:nvCxnSpPr>
          <p:spPr>
            <a:xfrm>
              <a:off x="4896548" y="6134394"/>
              <a:ext cx="197927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382856" y="5314368"/>
            <a:ext cx="1081168" cy="820026"/>
            <a:chOff x="5132366" y="5314368"/>
            <a:chExt cx="1081168" cy="820026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E5A9451-E0C8-3C47-9DF6-8E285F87E4F8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64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5A89B3F4-5DC4-5946-9170-467D7A17D0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25128" y="2129483"/>
            <a:ext cx="8024400" cy="35782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TARRAGONA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baixa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90024" y="1553998"/>
            <a:ext cx="217732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1145132" y="356505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Porta d’entrada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583440" y="502128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</a:t>
            </a:r>
          </a:p>
        </p:txBody>
      </p:sp>
      <p:sp>
        <p:nvSpPr>
          <p:cNvPr id="83" name="Rectangle 82"/>
          <p:cNvSpPr/>
          <p:nvPr/>
        </p:nvSpPr>
        <p:spPr>
          <a:xfrm>
            <a:off x="2388074" y="3656181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</a:p>
        </p:txBody>
      </p:sp>
      <p:sp>
        <p:nvSpPr>
          <p:cNvPr id="91" name="Rectangle 90"/>
          <p:cNvSpPr/>
          <p:nvPr/>
        </p:nvSpPr>
        <p:spPr>
          <a:xfrm>
            <a:off x="2556330" y="3164020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planta 1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338161" y="3584001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exposició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4611548" y="381255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3526430" y="3185265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ZONA Relaxada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706495C0-30E7-5647-97C2-9F57F345924B}"/>
              </a:ext>
            </a:extLst>
          </p:cNvPr>
          <p:cNvGrpSpPr/>
          <p:nvPr/>
        </p:nvGrpSpPr>
        <p:grpSpPr>
          <a:xfrm>
            <a:off x="759661" y="6448333"/>
            <a:ext cx="1042848" cy="283022"/>
            <a:chOff x="9344025" y="6448333"/>
            <a:chExt cx="1042848" cy="283022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DD4AD47D-95C8-A843-8E29-FB200373984C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64D2F5D-8832-EE46-B3D9-108B82AF50C2}"/>
                </a:ext>
              </a:extLst>
            </p:cNvPr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453" y="4576151"/>
            <a:ext cx="315220" cy="31522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1198" y="5098917"/>
            <a:ext cx="315220" cy="31522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560" y="3412788"/>
            <a:ext cx="315220" cy="315220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3323079" y="2814120"/>
            <a:ext cx="288304" cy="288304"/>
            <a:chOff x="3017129" y="1937388"/>
            <a:chExt cx="238513" cy="238513"/>
          </a:xfrm>
        </p:grpSpPr>
        <p:sp>
          <p:nvSpPr>
            <p:cNvPr id="54" name="Oval 53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A23E5CF-180C-0545-9334-E15442B9C419}"/>
              </a:ext>
            </a:extLst>
          </p:cNvPr>
          <p:cNvGrpSpPr/>
          <p:nvPr/>
        </p:nvGrpSpPr>
        <p:grpSpPr>
          <a:xfrm>
            <a:off x="2936294" y="2566112"/>
            <a:ext cx="288304" cy="288304"/>
            <a:chOff x="3369529" y="2915261"/>
            <a:chExt cx="288304" cy="288304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E8180A2-70A4-D148-AD22-A20C77154B7C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6" name="Picture 22">
              <a:extLst>
                <a:ext uri="{FF2B5EF4-FFF2-40B4-BE49-F238E27FC236}">
                  <a16:creationId xmlns:a16="http://schemas.microsoft.com/office/drawing/2014/main" id="{B64DD688-6AC1-6B40-A1E4-6D80ADB6FF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9D0CFAB-E332-C942-A194-15477B8F52CC}"/>
              </a:ext>
            </a:extLst>
          </p:cNvPr>
          <p:cNvGrpSpPr/>
          <p:nvPr/>
        </p:nvGrpSpPr>
        <p:grpSpPr>
          <a:xfrm>
            <a:off x="3889443" y="2814011"/>
            <a:ext cx="288304" cy="288304"/>
            <a:chOff x="2145998" y="2159559"/>
            <a:chExt cx="238513" cy="238513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4C95D6C-38E5-F94B-9FC4-436341137843}"/>
                </a:ext>
              </a:extLst>
            </p:cNvPr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F2E47D94-5047-B749-A101-DBAB015DF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26F7436-A388-094C-9794-CC105C3EBDE3}"/>
              </a:ext>
            </a:extLst>
          </p:cNvPr>
          <p:cNvGrpSpPr/>
          <p:nvPr/>
        </p:nvGrpSpPr>
        <p:grpSpPr>
          <a:xfrm rot="16200000">
            <a:off x="4041154" y="2093674"/>
            <a:ext cx="288305" cy="864668"/>
            <a:chOff x="5150111" y="958029"/>
            <a:chExt cx="288305" cy="864668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D4997A0D-8078-5F43-A8FE-7E8A16BE3F12}"/>
                </a:ext>
              </a:extLst>
            </p:cNvPr>
            <p:cNvSpPr/>
            <p:nvPr/>
          </p:nvSpPr>
          <p:spPr>
            <a:xfrm>
              <a:off x="5150111" y="1097565"/>
              <a:ext cx="288305" cy="59177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1EC6BD1-A071-4F4B-916B-E7888B1AF075}"/>
                </a:ext>
              </a:extLst>
            </p:cNvPr>
            <p:cNvGrpSpPr/>
            <p:nvPr/>
          </p:nvGrpSpPr>
          <p:grpSpPr>
            <a:xfrm>
              <a:off x="5150111" y="958029"/>
              <a:ext cx="288304" cy="288304"/>
              <a:chOff x="2660144" y="2168158"/>
              <a:chExt cx="238513" cy="238513"/>
            </a:xfrm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A29B982C-7CFA-4646-ABBB-CE6CBB45A824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919B11A7-56B5-AF4E-A295-6E90903EB0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694938" y="2227378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8BC8D2C-D790-4342-8E1B-299ABCC22B90}"/>
                </a:ext>
              </a:extLst>
            </p:cNvPr>
            <p:cNvGrpSpPr/>
            <p:nvPr/>
          </p:nvGrpSpPr>
          <p:grpSpPr>
            <a:xfrm>
              <a:off x="5150111" y="1249773"/>
              <a:ext cx="288304" cy="288304"/>
              <a:chOff x="2392666" y="2168158"/>
              <a:chExt cx="238513" cy="238513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F2EFF47D-F1DB-764D-93C0-78046682F71C}"/>
                  </a:ext>
                </a:extLst>
              </p:cNvPr>
              <p:cNvSpPr/>
              <p:nvPr/>
            </p:nvSpPr>
            <p:spPr>
              <a:xfrm>
                <a:off x="2392666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E976C6B4-7901-C645-BBB3-E1700161C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435153" y="2210779"/>
                <a:ext cx="175251" cy="166333"/>
              </a:xfrm>
              <a:prstGeom prst="rect">
                <a:avLst/>
              </a:prstGeom>
            </p:spPr>
          </p:pic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DE4C305-DEDD-AA46-A739-8ADE6FC259DD}"/>
                </a:ext>
              </a:extLst>
            </p:cNvPr>
            <p:cNvGrpSpPr/>
            <p:nvPr/>
          </p:nvGrpSpPr>
          <p:grpSpPr>
            <a:xfrm>
              <a:off x="5150111" y="1534393"/>
              <a:ext cx="288304" cy="288304"/>
              <a:chOff x="2392666" y="2441882"/>
              <a:chExt cx="238513" cy="238513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C84A8F4-4B3B-0F4F-B0D9-39AC23555146}"/>
                  </a:ext>
                </a:extLst>
              </p:cNvPr>
              <p:cNvSpPr/>
              <p:nvPr/>
            </p:nvSpPr>
            <p:spPr>
              <a:xfrm>
                <a:off x="2392666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2CB8965F-BE06-394F-8B18-ACDC39C736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2440223" y="2468251"/>
                <a:ext cx="149054" cy="149054"/>
              </a:xfrm>
              <a:prstGeom prst="rect">
                <a:avLst/>
              </a:prstGeom>
            </p:spPr>
          </p:pic>
        </p:grpSp>
      </p:grpSp>
      <p:pic>
        <p:nvPicPr>
          <p:cNvPr id="98" name="Picture 97"/>
          <p:cNvPicPr>
            <a:picLocks noChangeAspect="1"/>
          </p:cNvPicPr>
          <p:nvPr/>
        </p:nvPicPr>
        <p:blipFill>
          <a:blip r:embed="rId10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331791" y="3151008"/>
            <a:ext cx="240728" cy="240728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10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376" y="3527060"/>
            <a:ext cx="240728" cy="24072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10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915035" y="2870864"/>
            <a:ext cx="240728" cy="240728"/>
          </a:xfrm>
          <a:prstGeom prst="rect">
            <a:avLst/>
          </a:prstGeom>
        </p:spPr>
      </p:pic>
      <p:grpSp>
        <p:nvGrpSpPr>
          <p:cNvPr id="120" name="Group 119"/>
          <p:cNvGrpSpPr/>
          <p:nvPr/>
        </p:nvGrpSpPr>
        <p:grpSpPr>
          <a:xfrm>
            <a:off x="2105582" y="3517222"/>
            <a:ext cx="288304" cy="288304"/>
            <a:chOff x="7315703" y="6285717"/>
            <a:chExt cx="288304" cy="288304"/>
          </a:xfrm>
        </p:grpSpPr>
        <p:sp>
          <p:nvSpPr>
            <p:cNvPr id="121" name="Oval 120"/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grpSp>
        <p:nvGrpSpPr>
          <p:cNvPr id="123" name="Group 122"/>
          <p:cNvGrpSpPr/>
          <p:nvPr/>
        </p:nvGrpSpPr>
        <p:grpSpPr>
          <a:xfrm>
            <a:off x="2797744" y="3904930"/>
            <a:ext cx="288304" cy="288304"/>
            <a:chOff x="2797744" y="3904930"/>
            <a:chExt cx="288304" cy="288304"/>
          </a:xfrm>
        </p:grpSpPr>
        <p:sp>
          <p:nvSpPr>
            <p:cNvPr id="124" name="Oval 123"/>
            <p:cNvSpPr/>
            <p:nvPr/>
          </p:nvSpPr>
          <p:spPr>
            <a:xfrm>
              <a:off x="2797744" y="390493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1854" y="3953168"/>
              <a:ext cx="178636" cy="178636"/>
            </a:xfrm>
            <a:prstGeom prst="rect">
              <a:avLst/>
            </a:prstGeom>
          </p:spPr>
        </p:pic>
      </p:grpSp>
      <p:pic>
        <p:nvPicPr>
          <p:cNvPr id="126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" b="-1054"/>
          <a:stretch/>
        </p:blipFill>
        <p:spPr>
          <a:xfrm>
            <a:off x="348720" y="3896294"/>
            <a:ext cx="1678626" cy="95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62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884" y="981593"/>
            <a:ext cx="8023668" cy="58133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58301" y="240101"/>
            <a:ext cx="4828571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TARRAGONA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5619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759661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2026767" y="4307144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Aula 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colom</a:t>
            </a:r>
          </a:p>
        </p:txBody>
      </p:sp>
      <p:sp>
        <p:nvSpPr>
          <p:cNvPr id="69" name="Rectangle 68"/>
          <p:cNvSpPr/>
          <p:nvPr/>
        </p:nvSpPr>
        <p:spPr>
          <a:xfrm>
            <a:off x="2259858" y="1914170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rambla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814391" y="4727791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auditori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944067" y="4727791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escenari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143417" y="6043419"/>
            <a:ext cx="1038735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terrassa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1889DB-E91F-AD4F-BAB3-721BB573286C}"/>
              </a:ext>
            </a:extLst>
          </p:cNvPr>
          <p:cNvSpPr/>
          <p:nvPr/>
        </p:nvSpPr>
        <p:spPr>
          <a:xfrm>
            <a:off x="3671847" y="3592526"/>
            <a:ext cx="841246" cy="32911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ZONA 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Relaxada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1C43AC-7E3A-614B-A8DE-CC2E3A86B850}"/>
              </a:ext>
            </a:extLst>
          </p:cNvPr>
          <p:cNvSpPr/>
          <p:nvPr/>
        </p:nvSpPr>
        <p:spPr>
          <a:xfrm>
            <a:off x="4420439" y="3468502"/>
            <a:ext cx="1257736" cy="32911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terrassa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1CD415-25E4-654C-AA7B-9B854C428FA4}"/>
              </a:ext>
            </a:extLst>
          </p:cNvPr>
          <p:cNvSpPr/>
          <p:nvPr/>
        </p:nvSpPr>
        <p:spPr>
          <a:xfrm>
            <a:off x="3042979" y="3029239"/>
            <a:ext cx="1257736" cy="32911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aules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E45F4F3-B829-4842-A5A6-26827D551B22}"/>
              </a:ext>
            </a:extLst>
          </p:cNvPr>
          <p:cNvGrpSpPr/>
          <p:nvPr/>
        </p:nvGrpSpPr>
        <p:grpSpPr>
          <a:xfrm>
            <a:off x="4004328" y="2424807"/>
            <a:ext cx="288304" cy="288304"/>
            <a:chOff x="8451148" y="3707635"/>
            <a:chExt cx="288304" cy="28830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CD22C6-BBC8-F44F-8D3E-C90871AA65B6}"/>
                </a:ext>
              </a:extLst>
            </p:cNvPr>
            <p:cNvSpPr/>
            <p:nvPr/>
          </p:nvSpPr>
          <p:spPr>
            <a:xfrm>
              <a:off x="8451148" y="3707635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0F93E5AD-411E-EF44-ABEF-B534CF8D8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1335" y="3758785"/>
              <a:ext cx="207931" cy="186003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030DE0-0A97-E740-9764-6F88A7A3CB0A}"/>
              </a:ext>
            </a:extLst>
          </p:cNvPr>
          <p:cNvGrpSpPr/>
          <p:nvPr/>
        </p:nvGrpSpPr>
        <p:grpSpPr>
          <a:xfrm>
            <a:off x="3474087" y="3816995"/>
            <a:ext cx="288304" cy="288304"/>
            <a:chOff x="3017129" y="1937388"/>
            <a:chExt cx="238513" cy="23851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CAB8F9-D871-2B42-962A-236E8400532D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CCACAA8-EBEA-4443-B944-5927A5996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91B960-B763-1B49-B51C-DF88B8DC0D50}"/>
              </a:ext>
            </a:extLst>
          </p:cNvPr>
          <p:cNvGrpSpPr/>
          <p:nvPr/>
        </p:nvGrpSpPr>
        <p:grpSpPr>
          <a:xfrm>
            <a:off x="3087710" y="3288621"/>
            <a:ext cx="288304" cy="288304"/>
            <a:chOff x="3369529" y="2915261"/>
            <a:chExt cx="288304" cy="28830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CF0A74C-C4A2-9E4F-BD38-074A8CBD7136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0" name="Picture 22">
              <a:extLst>
                <a:ext uri="{FF2B5EF4-FFF2-40B4-BE49-F238E27FC236}">
                  <a16:creationId xmlns:a16="http://schemas.microsoft.com/office/drawing/2014/main" id="{5CB2F5D5-064C-B040-95E4-F5477C40A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66E55A81-E18B-4E40-9E2E-B6CBBE8B2A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907" y="3464520"/>
            <a:ext cx="240728" cy="24072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9DEA01A-F92A-BE41-8592-3139C919C8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770145" y="2991801"/>
            <a:ext cx="240728" cy="24072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60763" y="4083986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88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31342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040279"/>
            <a:ext cx="5897880" cy="10607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Aquesta guia HI TROBARÀ</a:t>
            </a:r>
            <a:r>
              <a:rPr lang="ca-ES" sz="2200" cap="all" spc="50" dirty="0">
                <a:latin typeface="Calibri" charset="0"/>
                <a:cs typeface="Calibri" charset="0"/>
              </a:rPr>
              <a:t>S informació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SOBRE Caixaforum Tarragona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06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Pictogrames extrets de </a:t>
            </a:r>
            <a:r>
              <a:rPr lang="ca-ES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i inspirats en ARASAAC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angle 34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765057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hi trobaràs 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Els pots visitar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tots o crear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et porten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endParaRPr lang="ca-ES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té pàrquing a prop.</a:t>
            </a:r>
            <a:endParaRPr lang="ca-ES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648601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hi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ca-ES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/Tarragona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Cristòfor</a:t>
            </a: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Colom, 2 43001 Tarragona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977 249 871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273997" y="3897766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921013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7D60208-D6E0-3444-B65B-91021850D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82726"/>
            <a:ext cx="438692" cy="43869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ED0BBF2-B425-C342-A915-807FBD993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BD2AE5D-4AF1-E247-966F-4C8A7F7B2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95B29E5-793C-E74A-B0E5-20E14A149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cxnSp>
        <p:nvCxnSpPr>
          <p:cNvPr id="42" name="Straight Connector 41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B9A01C81-2667-6848-8FAB-6CA6005E82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A74F3C2-5E01-C644-90A0-4457EE503F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per facilitar el seguiment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</p:spTree>
    <p:extLst>
      <p:ext uri="{BB962C8B-B14F-4D97-AF65-F5344CB8AC3E}">
        <p14:creationId xmlns:p14="http://schemas.microsoft.com/office/powerpoint/2010/main" val="17990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715846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 CAIXAFORUM </a:t>
            </a:r>
            <a:r>
              <a:rPr lang="ca-E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Tarragona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43376" y="2275968"/>
            <a:ext cx="2628244" cy="2370338"/>
            <a:chOff x="843376" y="2275968"/>
            <a:chExt cx="2432483" cy="2370338"/>
          </a:xfrm>
        </p:grpSpPr>
        <p:cxnSp>
          <p:nvCxnSpPr>
            <p:cNvPr id="9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4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109672" y="1521368"/>
            <a:ext cx="2382815" cy="3997304"/>
            <a:chOff x="4055429" y="1521368"/>
            <a:chExt cx="2382815" cy="3997304"/>
          </a:xfrm>
        </p:grpSpPr>
        <p:sp>
          <p:nvSpPr>
            <p:cNvPr id="4" name="Rectangle 3"/>
            <p:cNvSpPr/>
            <p:nvPr/>
          </p:nvSpPr>
          <p:spPr>
            <a:xfrm>
              <a:off x="4082064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AQUESTA GUIA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 POT EDITAR PERQUÈ L’ADAPTIS A LES TEVES NECESSITATS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POTS CANVIAR, REDUIR O AMPLIAR. 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055429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11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8BBD1B8-18E8-8A42-86C9-76FAE2CF3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544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CE66D56A-DDD4-B744-8805-A11F8D9EC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3D93188-D4C9-9D4F-9A6A-2F5285905F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0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0"/>
            <a:ext cx="6139994" cy="4334909"/>
          </a:xfrm>
          <a:prstGeom prst="rect">
            <a:avLst/>
          </a:prstGeom>
        </p:spPr>
      </p:pic>
      <p:pic>
        <p:nvPicPr>
          <p:cNvPr id="21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1"/>
            <a:ext cx="6143700" cy="43315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70" dirty="0">
                <a:latin typeface="Calibri" charset="0"/>
                <a:ea typeface="Calibri" charset="0"/>
                <a:cs typeface="Calibri" charset="0"/>
              </a:rPr>
              <a:t>CAIXAFORUM Tarragona TÉ ENTRADA a Peu de carrer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13" name="Rectangle 12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524356" y="5219999"/>
            <a:ext cx="1145252" cy="914395"/>
            <a:chOff x="3468959" y="5219999"/>
            <a:chExt cx="1145252" cy="914395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4" name="Straight Connector 43"/>
          <p:cNvCxnSpPr/>
          <p:nvPr/>
        </p:nvCxnSpPr>
        <p:spPr>
          <a:xfrm>
            <a:off x="1787591" y="6134394"/>
            <a:ext cx="324943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Imagen 13">
            <a:extLst>
              <a:ext uri="{FF2B5EF4-FFF2-40B4-BE49-F238E27FC236}">
                <a16:creationId xmlns:a16="http://schemas.microsoft.com/office/drawing/2014/main" id="{72E3B389-D690-4CC0-9C8A-801F624F54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4338" y="4968399"/>
            <a:ext cx="3249434" cy="110884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975302" y="5179860"/>
            <a:ext cx="1851069" cy="954534"/>
            <a:chOff x="6975302" y="5179860"/>
            <a:chExt cx="1851069" cy="954534"/>
          </a:xfrm>
        </p:grpSpPr>
        <p:grpSp>
          <p:nvGrpSpPr>
            <p:cNvPr id="41" name="object 16"/>
            <p:cNvGrpSpPr/>
            <p:nvPr/>
          </p:nvGrpSpPr>
          <p:grpSpPr>
            <a:xfrm>
              <a:off x="7475210" y="5179860"/>
              <a:ext cx="851252" cy="788897"/>
              <a:chOff x="6726663" y="4670819"/>
              <a:chExt cx="771525" cy="715010"/>
            </a:xfrm>
          </p:grpSpPr>
          <p:pic>
            <p:nvPicPr>
              <p:cNvPr id="42" name="object 17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43" name="object 18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47" name="Straight Connector 46"/>
            <p:cNvCxnSpPr/>
            <p:nvPr/>
          </p:nvCxnSpPr>
          <p:spPr>
            <a:xfrm>
              <a:off x="6975302" y="6134394"/>
              <a:ext cx="18510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5013680" y="5378921"/>
            <a:ext cx="675018" cy="755473"/>
            <a:chOff x="3609171" y="5378921"/>
            <a:chExt cx="675018" cy="75547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682370" y="6134394"/>
              <a:ext cx="3458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66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</a:t>
            </a:r>
            <a:r>
              <a:rPr lang="ca-ES" sz="2200" cap="all" spc="50" dirty="0">
                <a:latin typeface="Calibri" charset="0"/>
                <a:cs typeface="Calibri" charset="0"/>
              </a:rPr>
              <a:t>Baixa hi ha LA RECEPCIÓ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i INFORMACIÓ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0" name="Rectangle 29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 i  INFORMACIÓ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6993636" y="6134394"/>
            <a:ext cx="15459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887" y="5317734"/>
            <a:ext cx="595358" cy="59535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330807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2759415" y="5267704"/>
            <a:ext cx="1604845" cy="866690"/>
            <a:chOff x="3737881" y="5267704"/>
            <a:chExt cx="1604845" cy="86669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737881" y="6134394"/>
              <a:ext cx="16048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5619227" y="5287846"/>
            <a:ext cx="1107037" cy="846548"/>
            <a:chOff x="3977624" y="5287846"/>
            <a:chExt cx="1107037" cy="846548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3977624" y="6134394"/>
              <a:ext cx="11070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F1A3EDE7-F193-A948-B7E6-07676250E8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68841"/>
            <a:ext cx="6145200" cy="4334858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3210270-0A1F-FA45-8CFD-CB6C0E1EB302}"/>
              </a:ext>
            </a:extLst>
          </p:cNvPr>
          <p:cNvSpPr/>
          <p:nvPr/>
        </p:nvSpPr>
        <p:spPr>
          <a:xfrm>
            <a:off x="0" y="917815"/>
            <a:ext cx="14955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714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 LA </a:t>
            </a:r>
            <a:r>
              <a:rPr lang="ca-ES" sz="2200" cap="all" spc="50" dirty="0">
                <a:latin typeface="Calibri" charset="0"/>
                <a:cs typeface="Calibri" charset="0"/>
              </a:rPr>
              <a:t>RECEPCIÓ hi ha LA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ZONA Relaxada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relaxada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2D2E15A7-EBD1-2E4E-95EB-AA7D73F234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7857"/>
            <a:ext cx="6141384" cy="4345195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6548594" y="5326244"/>
            <a:ext cx="1934098" cy="808150"/>
            <a:chOff x="4896548" y="5326244"/>
            <a:chExt cx="1934098" cy="808150"/>
          </a:xfrm>
        </p:grpSpPr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A8203B9-3F16-A94D-BC50-A5CCC2D924E0}"/>
              </a:ext>
            </a:extLst>
          </p:cNvPr>
          <p:cNvGrpSpPr/>
          <p:nvPr/>
        </p:nvGrpSpPr>
        <p:grpSpPr>
          <a:xfrm>
            <a:off x="2497157" y="5480507"/>
            <a:ext cx="915899" cy="653887"/>
            <a:chOff x="1373159" y="5480507"/>
            <a:chExt cx="915899" cy="65388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4E8657F-1D3E-E448-9F6A-BF6FF00C1257}"/>
                </a:ext>
              </a:extLst>
            </p:cNvPr>
            <p:cNvCxnSpPr/>
            <p:nvPr/>
          </p:nvCxnSpPr>
          <p:spPr>
            <a:xfrm>
              <a:off x="1384987" y="6134394"/>
              <a:ext cx="8512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9FAC824-9E5F-3949-A992-24C829CF4527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5A419693-EB2D-7D4F-B9E8-14AE80C2FD4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B4749388-8391-D54E-A274-1A1D32E823E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274577" y="5314368"/>
            <a:ext cx="1081168" cy="820026"/>
            <a:chOff x="5132366" y="5314368"/>
            <a:chExt cx="1081168" cy="820026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7" name="Group 66"/>
          <p:cNvGrpSpPr/>
          <p:nvPr/>
        </p:nvGrpSpPr>
        <p:grpSpPr>
          <a:xfrm>
            <a:off x="4217798" y="5287846"/>
            <a:ext cx="1107037" cy="846548"/>
            <a:chOff x="3977624" y="5287846"/>
            <a:chExt cx="1107037" cy="846548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3977624" y="6134394"/>
              <a:ext cx="11070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71" name="Picture 70"/>
              <p:cNvPicPr>
                <a:picLocks noChangeAspect="1"/>
              </p:cNvPicPr>
              <p:nvPr/>
            </p:nvPicPr>
            <p:blipFill rotWithShape="1"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4AC60DE-D1FD-E44A-8E98-F4C3339B7D54}"/>
              </a:ext>
            </a:extLst>
          </p:cNvPr>
          <p:cNvSpPr/>
          <p:nvPr/>
        </p:nvSpPr>
        <p:spPr>
          <a:xfrm>
            <a:off x="0" y="917815"/>
            <a:ext cx="14955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2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Bef>
                <a:spcPts val="1997"/>
              </a:spcBef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Fons DE LA PLANTA </a:t>
            </a:r>
            <a:r>
              <a:rPr lang="ca-ES" sz="2200" cap="all" spc="50" dirty="0">
                <a:latin typeface="Calibri" charset="0"/>
                <a:cs typeface="Calibri" charset="0"/>
              </a:rPr>
              <a:t>Baixa hi ha LA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SALA D’EXPOSICIONS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d’exposicions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267CCD30-7251-5E4E-95F4-8B3F4021E1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68840"/>
            <a:ext cx="6145200" cy="4334858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8D8EDB37-F398-8644-9B09-DF306D7EC85E}"/>
              </a:ext>
            </a:extLst>
          </p:cNvPr>
          <p:cNvGrpSpPr/>
          <p:nvPr/>
        </p:nvGrpSpPr>
        <p:grpSpPr>
          <a:xfrm>
            <a:off x="3570961" y="5267704"/>
            <a:ext cx="1604566" cy="866690"/>
            <a:chOff x="3711746" y="5267704"/>
            <a:chExt cx="1604566" cy="86669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A370AFB-BFDB-1F4C-AEFE-17371D0E0E93}"/>
                </a:ext>
              </a:extLst>
            </p:cNvPr>
            <p:cNvCxnSpPr>
              <a:cxnSpLocks/>
            </p:cNvCxnSpPr>
            <p:nvPr/>
          </p:nvCxnSpPr>
          <p:spPr>
            <a:xfrm>
              <a:off x="3711746" y="6134394"/>
              <a:ext cx="160456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6AF7390-F71B-684D-BBFC-5E5CFA4580B2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6DCA508C-3597-2A48-B46A-40CA8BAC38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2304F61-6029-AA42-B3D8-A9BEB57DF0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9E85562E-3044-B646-864B-C7CDC670900D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6412483" y="5311077"/>
            <a:ext cx="2530039" cy="823317"/>
            <a:chOff x="6412483" y="5311077"/>
            <a:chExt cx="2530039" cy="823317"/>
          </a:xfrm>
        </p:grpSpPr>
        <p:cxnSp>
          <p:nvCxnSpPr>
            <p:cNvPr id="60" name="Straight Connector 59"/>
            <p:cNvCxnSpPr>
              <a:cxnSpLocks/>
            </p:cNvCxnSpPr>
            <p:nvPr/>
          </p:nvCxnSpPr>
          <p:spPr>
            <a:xfrm>
              <a:off x="6412483" y="6134394"/>
              <a:ext cx="25300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76201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2090141" y="5314520"/>
            <a:ext cx="618113" cy="819874"/>
            <a:chOff x="3321194" y="5314520"/>
            <a:chExt cx="618113" cy="819874"/>
          </a:xfrm>
        </p:grpSpPr>
        <p:cxnSp>
          <p:nvCxnSpPr>
            <p:cNvPr id="63" name="Straight Connector 62"/>
            <p:cNvCxnSpPr/>
            <p:nvPr/>
          </p:nvCxnSpPr>
          <p:spPr>
            <a:xfrm>
              <a:off x="3321194" y="6134394"/>
              <a:ext cx="6181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65" name="Straight Arrow Connector 64"/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Freeform 65"/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164014" y="5314368"/>
            <a:ext cx="1081168" cy="820026"/>
            <a:chOff x="5132366" y="5314368"/>
            <a:chExt cx="1081168" cy="820026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FE96AD9F-C306-B147-9AD0-6EBDE530204D}"/>
              </a:ext>
            </a:extLst>
          </p:cNvPr>
          <p:cNvSpPr/>
          <p:nvPr/>
        </p:nvSpPr>
        <p:spPr>
          <a:xfrm>
            <a:off x="0" y="917815"/>
            <a:ext cx="14955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9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Davant de LA RECEPCIÓ hi ha els Banys i Les Taquilles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 i taquilles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6787E81D-5E99-FD43-8D55-13A2498B32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1"/>
            <a:ext cx="6141600" cy="4334628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712943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3656164" y="5287846"/>
            <a:ext cx="1107037" cy="846548"/>
            <a:chOff x="3977624" y="5287846"/>
            <a:chExt cx="1107037" cy="846548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3977624" y="6134394"/>
              <a:ext cx="11070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7161703-98F6-6141-A956-3A297EF27C04}"/>
              </a:ext>
            </a:extLst>
          </p:cNvPr>
          <p:cNvGrpSpPr/>
          <p:nvPr/>
        </p:nvGrpSpPr>
        <p:grpSpPr>
          <a:xfrm>
            <a:off x="1819637" y="5481794"/>
            <a:ext cx="1037600" cy="652600"/>
            <a:chOff x="3037511" y="5481794"/>
            <a:chExt cx="1037600" cy="65260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38A1A56-6370-9441-AC7A-DA0C60D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D94CB46-D89B-6D40-B688-64D4F5B69B03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8D76F28-AE94-564D-B475-91A53836BD44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E278F277-C6DE-6B4E-AD09-6E843CB2AAA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5" name="Group 64"/>
          <p:cNvGrpSpPr/>
          <p:nvPr/>
        </p:nvGrpSpPr>
        <p:grpSpPr>
          <a:xfrm>
            <a:off x="7564054" y="5231491"/>
            <a:ext cx="1261028" cy="902903"/>
            <a:chOff x="7633607" y="5231491"/>
            <a:chExt cx="1261028" cy="902903"/>
          </a:xfrm>
        </p:grpSpPr>
        <p:cxnSp>
          <p:nvCxnSpPr>
            <p:cNvPr id="66" name="Straight Connector 65"/>
            <p:cNvCxnSpPr>
              <a:cxnSpLocks/>
            </p:cNvCxnSpPr>
            <p:nvPr/>
          </p:nvCxnSpPr>
          <p:spPr>
            <a:xfrm>
              <a:off x="7633607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6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7996430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066137" y="5297619"/>
            <a:ext cx="827850" cy="836775"/>
            <a:chOff x="8731657" y="5297619"/>
            <a:chExt cx="827850" cy="836775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0" name="Straight Connector 69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64EA0E2-7C23-2744-891A-0F048E5113BE}"/>
              </a:ext>
            </a:extLst>
          </p:cNvPr>
          <p:cNvSpPr/>
          <p:nvPr/>
        </p:nvSpPr>
        <p:spPr>
          <a:xfrm>
            <a:off x="0" y="917815"/>
            <a:ext cx="14955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DELS </a:t>
            </a:r>
            <a:r>
              <a:rPr lang="ca-ES" sz="2200" cap="all" spc="50" dirty="0">
                <a:latin typeface="Calibri" charset="0"/>
                <a:cs typeface="Calibri" charset="0"/>
              </a:rPr>
              <a:t>Banys hi ha L’ASCENSOR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i Les ESCALES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" name="Rectangle 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ascensor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F363202-C560-6242-B2C8-DA4279DAB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1"/>
            <a:ext cx="6141269" cy="4333825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5580541" y="5320682"/>
            <a:ext cx="1378198" cy="813712"/>
            <a:chOff x="8392824" y="5320682"/>
            <a:chExt cx="1378198" cy="813712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8392824" y="6134394"/>
              <a:ext cx="13781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8143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7670108" y="5344741"/>
            <a:ext cx="1005127" cy="789653"/>
            <a:chOff x="6096492" y="5344741"/>
            <a:chExt cx="1005127" cy="789653"/>
          </a:xfrm>
        </p:grpSpPr>
        <p:cxnSp>
          <p:nvCxnSpPr>
            <p:cNvPr id="30" name="Straight Connector 29"/>
            <p:cNvCxnSpPr>
              <a:cxnSpLocks/>
            </p:cNvCxnSpPr>
            <p:nvPr/>
          </p:nvCxnSpPr>
          <p:spPr>
            <a:xfrm>
              <a:off x="6096492" y="6134394"/>
              <a:ext cx="100512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215809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3974212" y="5297619"/>
            <a:ext cx="766354" cy="836775"/>
            <a:chOff x="8731657" y="5297619"/>
            <a:chExt cx="766354" cy="836775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0" name="Straight Connector 49"/>
            <p:cNvCxnSpPr/>
            <p:nvPr/>
          </p:nvCxnSpPr>
          <p:spPr>
            <a:xfrm>
              <a:off x="8731657" y="6134394"/>
              <a:ext cx="7663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A8203B9-3F16-A94D-BC50-A5CCC2D924E0}"/>
              </a:ext>
            </a:extLst>
          </p:cNvPr>
          <p:cNvGrpSpPr/>
          <p:nvPr/>
        </p:nvGrpSpPr>
        <p:grpSpPr>
          <a:xfrm>
            <a:off x="2377488" y="5480507"/>
            <a:ext cx="915899" cy="653887"/>
            <a:chOff x="1373159" y="5480507"/>
            <a:chExt cx="915899" cy="65388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4E8657F-1D3E-E448-9F6A-BF6FF00C1257}"/>
                </a:ext>
              </a:extLst>
            </p:cNvPr>
            <p:cNvCxnSpPr/>
            <p:nvPr/>
          </p:nvCxnSpPr>
          <p:spPr>
            <a:xfrm>
              <a:off x="1384987" y="6134394"/>
              <a:ext cx="8512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39FAC824-9E5F-3949-A992-24C829CF4527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5A419693-EB2D-7D4F-B9E8-14AE80C2FD4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B4749388-8391-D54E-A274-1A1D32E823E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FCB55DB4-F435-A742-9E6D-66A38BA15B30}"/>
              </a:ext>
            </a:extLst>
          </p:cNvPr>
          <p:cNvSpPr/>
          <p:nvPr/>
        </p:nvSpPr>
        <p:spPr>
          <a:xfrm>
            <a:off x="0" y="917815"/>
            <a:ext cx="14955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723103" y="5314368"/>
            <a:ext cx="1081168" cy="820026"/>
            <a:chOff x="5132366" y="5314368"/>
            <a:chExt cx="1081168" cy="820026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488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26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5620</TotalTime>
  <Words>334</Words>
  <Application>Microsoft Macintosh PowerPoint</Application>
  <PresentationFormat>Custom</PresentationFormat>
  <Paragraphs>74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187</cp:revision>
  <cp:lastPrinted>2022-07-15T12:32:37Z</cp:lastPrinted>
  <dcterms:created xsi:type="dcterms:W3CDTF">2022-05-17T11:22:10Z</dcterms:created>
  <dcterms:modified xsi:type="dcterms:W3CDTF">2023-06-16T08:03:31Z</dcterms:modified>
</cp:coreProperties>
</file>