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0"/>
  </p:notesMasterIdLst>
  <p:handoutMasterIdLst>
    <p:handoutMasterId r:id="rId31"/>
  </p:handoutMasterIdLst>
  <p:sldIdLst>
    <p:sldId id="256" r:id="rId3"/>
    <p:sldId id="340" r:id="rId4"/>
    <p:sldId id="341" r:id="rId5"/>
    <p:sldId id="261" r:id="rId6"/>
    <p:sldId id="337" r:id="rId7"/>
    <p:sldId id="266" r:id="rId8"/>
    <p:sldId id="339" r:id="rId9"/>
    <p:sldId id="304" r:id="rId10"/>
    <p:sldId id="267" r:id="rId11"/>
    <p:sldId id="30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9" r:id="rId21"/>
    <p:sldId id="328" r:id="rId22"/>
    <p:sldId id="330" r:id="rId23"/>
    <p:sldId id="331" r:id="rId24"/>
    <p:sldId id="332" r:id="rId25"/>
    <p:sldId id="342" r:id="rId26"/>
    <p:sldId id="343" r:id="rId27"/>
    <p:sldId id="344" r:id="rId28"/>
    <p:sldId id="298" r:id="rId2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47" autoAdjust="0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79454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2022.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sevilla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79454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2022.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sevilla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sevilla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FB23E0CC-D5D6-454C-8838-B60F0441E3EB}"/>
              </a:ext>
            </a:extLst>
          </p:cNvPr>
          <p:cNvSpPr txBox="1"/>
          <p:nvPr userDrawn="1"/>
        </p:nvSpPr>
        <p:spPr>
          <a:xfrm>
            <a:off x="6426686" y="7079454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2022.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0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7561F6-702D-4844-82D1-79FFCD71FE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2847600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0.jpeg"/><Relationship Id="rId7" Type="http://schemas.openxmlformats.org/officeDocument/2006/relationships/image" Target="../media/image3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59.jpeg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64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22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68.png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75.png"/><Relationship Id="rId5" Type="http://schemas.openxmlformats.org/officeDocument/2006/relationships/image" Target="../media/image71.png"/><Relationship Id="rId15" Type="http://schemas.microsoft.com/office/2007/relationships/hdphoto" Target="../media/hdphoto4.wdp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microsoft.com/office/2007/relationships/hdphoto" Target="../media/hdphoto3.wdp"/><Relationship Id="rId1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6.png"/><Relationship Id="rId7" Type="http://schemas.openxmlformats.org/officeDocument/2006/relationships/image" Target="../media/image7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9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8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DBBC98-69F6-4F40-98BF-ADCBA40936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7" y="2849440"/>
            <a:ext cx="10306800" cy="45385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548" y="4158060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SEVILLA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3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241493" y="653038"/>
            <a:ext cx="214538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173375"/>
            <a:ext cx="997335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b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8B301-9F42-6747-A5F0-FCD4BBDBD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 LA TIENDA-LIBRERÍA ESTÁ EL AUDITORIO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019305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99057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150576" y="5282695"/>
            <a:ext cx="1341792" cy="851699"/>
            <a:chOff x="6862597" y="5282695"/>
            <a:chExt cx="1341792" cy="851699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30DD59B-67B6-4F44-93D9-E01C3B185E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75676"/>
            <a:ext cx="6141925" cy="433509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80740" y="5481794"/>
            <a:ext cx="1037600" cy="652600"/>
            <a:chOff x="3037511" y="5481794"/>
            <a:chExt cx="1037600" cy="652600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A2A1C5-93CE-1641-BE06-A088902EF548}"/>
              </a:ext>
            </a:extLst>
          </p:cNvPr>
          <p:cNvGrpSpPr/>
          <p:nvPr/>
        </p:nvGrpSpPr>
        <p:grpSpPr>
          <a:xfrm>
            <a:off x="4074154" y="5320853"/>
            <a:ext cx="2016000" cy="813541"/>
            <a:chOff x="8439066" y="5320853"/>
            <a:chExt cx="2016000" cy="8135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CB1655-86AB-1449-83A0-9A19E905B6B4}"/>
                </a:ext>
              </a:extLst>
            </p:cNvPr>
            <p:cNvCxnSpPr>
              <a:cxnSpLocks/>
            </p:cNvCxnSpPr>
            <p:nvPr/>
          </p:nvCxnSpPr>
          <p:spPr>
            <a:xfrm>
              <a:off x="8439066" y="6134394"/>
              <a:ext cx="20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F8B6E87-384C-4C4B-99B5-B26B32172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86D7EC-8A65-F44C-AFF7-68CF89F5267E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620859-9F2F-2926-15C5-9689A7D12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75676"/>
            <a:ext cx="6145570" cy="4336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DEL AUDITORIO ESTÁ LA ZONA RELAJADA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510557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4295876" y="5282695"/>
            <a:ext cx="1341792" cy="851699"/>
            <a:chOff x="6862597" y="5282695"/>
            <a:chExt cx="1341792" cy="851699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H="1">
            <a:off x="2600722" y="5320705"/>
            <a:ext cx="1074336" cy="813689"/>
            <a:chOff x="1902432" y="5320705"/>
            <a:chExt cx="1073368" cy="81368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705034" y="5326244"/>
            <a:ext cx="1934098" cy="808150"/>
            <a:chOff x="4896548" y="5326244"/>
            <a:chExt cx="1934098" cy="808150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DED9A58-0BC0-794B-864E-31AA71C21AFB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9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D3313-4A0F-8A42-B1B7-35141FDC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7760" y="-632041"/>
            <a:ext cx="4343806" cy="6145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 ZONA RELAJADA ESTÁ LA SALA 1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30950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5398245" y="6134394"/>
              <a:ext cx="4959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787200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1 DE EXPOSICIONES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249042" y="5311077"/>
            <a:ext cx="3010477" cy="823317"/>
            <a:chOff x="5318876" y="5311077"/>
            <a:chExt cx="3010477" cy="823317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5318876" y="6134394"/>
              <a:ext cx="30104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287" y="5311077"/>
              <a:ext cx="602602" cy="6026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6199" y="5311078"/>
              <a:ext cx="564088" cy="5640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246213" y="5326244"/>
            <a:ext cx="1934098" cy="808150"/>
            <a:chOff x="4896548" y="5326244"/>
            <a:chExt cx="1934098" cy="808150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636372" y="5480507"/>
            <a:ext cx="915899" cy="653887"/>
            <a:chOff x="1373159" y="5480507"/>
            <a:chExt cx="915899" cy="65388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FFDFF-0EEC-E442-9042-035FF2216F8D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3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8DD41-9FF1-1640-9D3E-A379F6FA5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4894" y="-631877"/>
            <a:ext cx="4343964" cy="6139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 SALA 1 ESTÁ LA SALA 2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787200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2 DE EXPOSICIONES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638898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96493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2216751" y="5480507"/>
            <a:ext cx="915899" cy="653887"/>
            <a:chOff x="1373159" y="5480507"/>
            <a:chExt cx="915899" cy="65388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836997" y="5311078"/>
            <a:ext cx="770994" cy="823316"/>
            <a:chOff x="6438617" y="5311078"/>
            <a:chExt cx="770994" cy="823316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6438617" y="6134394"/>
              <a:ext cx="7709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8645" y="5311078"/>
              <a:ext cx="564088" cy="56408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699028" y="5311077"/>
            <a:ext cx="3010477" cy="823317"/>
            <a:chOff x="6399208" y="5311077"/>
            <a:chExt cx="3010477" cy="823317"/>
          </a:xfrm>
        </p:grpSpPr>
        <p:grpSp>
          <p:nvGrpSpPr>
            <p:cNvPr id="33" name="Group 32"/>
            <p:cNvGrpSpPr/>
            <p:nvPr/>
          </p:nvGrpSpPr>
          <p:grpSpPr>
            <a:xfrm>
              <a:off x="6399208" y="5311077"/>
              <a:ext cx="3010477" cy="823317"/>
              <a:chOff x="5318876" y="5311077"/>
              <a:chExt cx="3010477" cy="823317"/>
            </a:xfrm>
          </p:grpSpPr>
          <p:cxnSp>
            <p:nvCxnSpPr>
              <p:cNvPr id="34" name="Straight Connector 33"/>
              <p:cNvCxnSpPr>
                <a:cxnSpLocks/>
              </p:cNvCxnSpPr>
              <p:nvPr/>
            </p:nvCxnSpPr>
            <p:spPr>
              <a:xfrm>
                <a:off x="5318876" y="6134394"/>
                <a:ext cx="301047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991F88B-A2C1-FC4A-B45A-681FC67D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21512" y="5311077"/>
                <a:ext cx="602602" cy="602602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1693" y="5322472"/>
              <a:ext cx="576757" cy="57675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EC48B2E-6936-8642-A43B-9593FCB43511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6">
            <a:extLst>
              <a:ext uri="{FF2B5EF4-FFF2-40B4-BE49-F238E27FC236}">
                <a16:creationId xmlns:a16="http://schemas.microsoft.com/office/drawing/2014/main" id="{534EF0AB-77B2-9948-F555-5072AC58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228"/>
            <a:ext cx="3061297" cy="43434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7C813A-94C8-4C25-7893-C3AD9FE88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592" y="265021"/>
            <a:ext cx="3046576" cy="4345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IZQUIERDA DEL AUDITORIO HAY OTRO ASCENSOR Y ESCALERAS</a:t>
            </a:r>
            <a:endParaRPr lang="en-US" sz="2200" spc="5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769674" y="5282695"/>
            <a:ext cx="1341792" cy="851699"/>
            <a:chOff x="6862597" y="5282695"/>
            <a:chExt cx="1341792" cy="851699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895579" y="5320705"/>
            <a:ext cx="1305622" cy="813689"/>
            <a:chOff x="1763847" y="5320705"/>
            <a:chExt cx="1305622" cy="81368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6510530" y="5320682"/>
            <a:ext cx="1230731" cy="813712"/>
            <a:chOff x="8392824" y="5320682"/>
            <a:chExt cx="1230731" cy="8137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061145" y="5344741"/>
            <a:ext cx="1317286" cy="789653"/>
            <a:chOff x="6505915" y="5344741"/>
            <a:chExt cx="1317286" cy="789653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6505915" y="6134394"/>
              <a:ext cx="13172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748139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7" name="Rectangle 56"/>
            <p:cNvSpPr/>
            <p:nvPr/>
          </p:nvSpPr>
          <p:spPr>
            <a:xfrm>
              <a:off x="524712" y="3130079"/>
              <a:ext cx="2787200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 Y ESCALERAS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6F40E37-75E9-ED41-BCCA-6EC6A0D9E8B2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571345F1-7BDD-B52F-3FB1-B8C74B94CF94}"/>
              </a:ext>
            </a:extLst>
          </p:cNvPr>
          <p:cNvGrpSpPr/>
          <p:nvPr/>
        </p:nvGrpSpPr>
        <p:grpSpPr>
          <a:xfrm>
            <a:off x="5143723" y="5314368"/>
            <a:ext cx="1081168" cy="820026"/>
            <a:chOff x="5132366" y="5314368"/>
            <a:chExt cx="1081168" cy="820026"/>
          </a:xfrm>
        </p:grpSpPr>
        <p:cxnSp>
          <p:nvCxnSpPr>
            <p:cNvPr id="3" name="Straight Connector 25">
              <a:extLst>
                <a:ext uri="{FF2B5EF4-FFF2-40B4-BE49-F238E27FC236}">
                  <a16:creationId xmlns:a16="http://schemas.microsoft.com/office/drawing/2014/main" id="{C690C81F-9459-5993-F70A-B877E01AC062}"/>
                </a:ext>
              </a:extLst>
            </p:cNvPr>
            <p:cNvCxnSpPr/>
            <p:nvPr/>
          </p:nvCxnSpPr>
          <p:spPr>
            <a:xfrm>
              <a:off x="5196493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C55C4571-AA37-D721-CE07-14B4647FB300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" name="Picture 27">
                <a:extLst>
                  <a:ext uri="{FF2B5EF4-FFF2-40B4-BE49-F238E27FC236}">
                    <a16:creationId xmlns:a16="http://schemas.microsoft.com/office/drawing/2014/main" id="{7793E7BD-7D5E-2B8D-8585-C42B4C9AC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" name="Picture 28">
                <a:extLst>
                  <a:ext uri="{FF2B5EF4-FFF2-40B4-BE49-F238E27FC236}">
                    <a16:creationId xmlns:a16="http://schemas.microsoft.com/office/drawing/2014/main" id="{583F0AC6-1385-E352-4774-F9A76299A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9" name="Picture 31">
                <a:extLst>
                  <a:ext uri="{FF2B5EF4-FFF2-40B4-BE49-F238E27FC236}">
                    <a16:creationId xmlns:a16="http://schemas.microsoft.com/office/drawing/2014/main" id="{EB04A533-9E92-C494-E3D6-184C520BE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079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0D03C7-7885-B5C0-50A8-D14448E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45570" cy="4343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–1 A LA DERECHA ESTÁ EL </a:t>
            </a:r>
            <a:r>
              <a:rPr lang="en-US" sz="2200" i="1" spc="50" dirty="0">
                <a:latin typeface="Calibri" charset="0"/>
                <a:ea typeface="Calibri" charset="0"/>
                <a:cs typeface="Calibri" charset="0"/>
              </a:rPr>
              <a:t>FOYER</a:t>
            </a:r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269512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55909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i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FOYER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>
            <a:off x="5182502" y="5320705"/>
            <a:ext cx="1074336" cy="813689"/>
            <a:chOff x="1902432" y="5320705"/>
            <a:chExt cx="1073368" cy="81368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37" name="Straight Connector 36"/>
          <p:cNvCxnSpPr/>
          <p:nvPr/>
        </p:nvCxnSpPr>
        <p:spPr>
          <a:xfrm>
            <a:off x="7380710" y="6134394"/>
            <a:ext cx="13441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2">
            <a:extLst>
              <a:ext uri="{FF2B5EF4-FFF2-40B4-BE49-F238E27FC236}">
                <a16:creationId xmlns:a16="http://schemas.microsoft.com/office/drawing/2014/main" id="{580D03C7-7885-B5C0-50A8-D14448E032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49" y="4969560"/>
            <a:ext cx="1347482" cy="110433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183917" y="5404355"/>
            <a:ext cx="1329077" cy="730039"/>
            <a:chOff x="214283" y="5404355"/>
            <a:chExt cx="1329077" cy="7300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03" y="5404355"/>
              <a:ext cx="990447" cy="605807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214283" y="5629445"/>
              <a:ext cx="1329077" cy="504949"/>
              <a:chOff x="214283" y="5629445"/>
              <a:chExt cx="1329077" cy="504949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675540A-32AA-6348-BFDC-8C3F1EDE4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841" y="6134394"/>
                <a:ext cx="120951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F2D8DB55-5473-AC4E-86C6-F47CCCDF1E09}"/>
                  </a:ext>
                </a:extLst>
              </p:cNvPr>
              <p:cNvSpPr/>
              <p:nvPr/>
            </p:nvSpPr>
            <p:spPr>
              <a:xfrm flipV="1">
                <a:off x="465697" y="5638811"/>
                <a:ext cx="937654" cy="161914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7258D54-3070-E649-87BC-2701EB0DB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4283" y="5629445"/>
                <a:ext cx="185369" cy="185369"/>
              </a:xfrm>
              <a:prstGeom prst="rect">
                <a:avLst/>
              </a:prstGeom>
            </p:spPr>
          </p:pic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856F85C-52B3-DB46-B863-6F95761DA5F6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54E9EB-8B6D-17B1-5482-B1A9F3BEF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994" cy="4343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–1 A LA IZQUIERDA ESTÁ EL </a:t>
            </a:r>
            <a:r>
              <a:rPr lang="en-US" sz="2200" i="1" spc="50" dirty="0">
                <a:latin typeface="Calibri" charset="0"/>
                <a:ea typeface="Calibri" charset="0"/>
                <a:cs typeface="Calibri" charset="0"/>
              </a:rPr>
              <a:t>HALL</a:t>
            </a:r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 DE SALAS POLIVALENTES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i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HALL</a:t>
              </a: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 DE SALAS POLIVALENTES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890983" y="5314368"/>
            <a:ext cx="1081168" cy="820026"/>
            <a:chOff x="5132366" y="5314368"/>
            <a:chExt cx="1081168" cy="82002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3733553" y="5320705"/>
            <a:ext cx="1296000" cy="813689"/>
            <a:chOff x="1808708" y="5320705"/>
            <a:chExt cx="1301050" cy="813689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08708" y="6134394"/>
              <a:ext cx="13010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7114449" y="4969422"/>
            <a:ext cx="2520205" cy="1164972"/>
            <a:chOff x="7114449" y="4969422"/>
            <a:chExt cx="2520205" cy="1164972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7114449" y="6134394"/>
              <a:ext cx="252020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Imagen 3">
              <a:extLst>
                <a:ext uri="{FF2B5EF4-FFF2-40B4-BE49-F238E27FC236}">
                  <a16:creationId xmlns:a16="http://schemas.microsoft.com/office/drawing/2014/main" id="{4754E9EB-8B6D-17B1-5482-B1A9F3BEF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4449" y="4969422"/>
              <a:ext cx="2520205" cy="110533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0569E2-2609-3640-9B95-3E631C6D907D}"/>
              </a:ext>
            </a:extLst>
          </p:cNvPr>
          <p:cNvGrpSpPr/>
          <p:nvPr/>
        </p:nvGrpSpPr>
        <p:grpSpPr>
          <a:xfrm>
            <a:off x="1670576" y="5404355"/>
            <a:ext cx="1329077" cy="730039"/>
            <a:chOff x="214283" y="5404355"/>
            <a:chExt cx="1329077" cy="7300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1E095F-5886-664A-8210-8A02217C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03" y="5404355"/>
              <a:ext cx="990447" cy="60580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074A8FA-E9A0-0949-B471-BC0D6E105CB9}"/>
                </a:ext>
              </a:extLst>
            </p:cNvPr>
            <p:cNvGrpSpPr/>
            <p:nvPr/>
          </p:nvGrpSpPr>
          <p:grpSpPr>
            <a:xfrm>
              <a:off x="214283" y="5629445"/>
              <a:ext cx="1329077" cy="504949"/>
              <a:chOff x="214283" y="5629445"/>
              <a:chExt cx="1329077" cy="50494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56817B3-9B26-444E-8222-81863BFCE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841" y="6134394"/>
                <a:ext cx="120951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6F6F5503-385D-1249-9481-B9B09D059B73}"/>
                  </a:ext>
                </a:extLst>
              </p:cNvPr>
              <p:cNvSpPr/>
              <p:nvPr/>
            </p:nvSpPr>
            <p:spPr>
              <a:xfrm flipV="1">
                <a:off x="465697" y="5638811"/>
                <a:ext cx="937654" cy="161914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5B11652-02B6-F34C-9C00-195422D1E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4283" y="5629445"/>
                <a:ext cx="185369" cy="185369"/>
              </a:xfrm>
              <a:prstGeom prst="rect">
                <a:avLst/>
              </a:prstGeom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EA1717F-1BBF-4A44-9D34-038D5E6911E3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DEL </a:t>
            </a:r>
            <a:r>
              <a:rPr lang="en-US" sz="2200" i="1" spc="50" dirty="0">
                <a:latin typeface="Calibri" charset="0"/>
                <a:ea typeface="Calibri" charset="0"/>
                <a:cs typeface="Calibri" charset="0"/>
              </a:rPr>
              <a:t>HALL</a:t>
            </a:r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 ESTÁN LAS SALAS POLIVALENTES 1 Y 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210641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27933" y="6134394"/>
              <a:ext cx="6489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SALAS POLIVALENTES 1 Y 2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611447" y="6134394"/>
            <a:ext cx="25282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BDFDE8D-F1A3-314F-9A26-A0E3D803D14E}"/>
              </a:ext>
            </a:extLst>
          </p:cNvPr>
          <p:cNvGrpSpPr/>
          <p:nvPr/>
        </p:nvGrpSpPr>
        <p:grpSpPr>
          <a:xfrm>
            <a:off x="3182132" y="4969422"/>
            <a:ext cx="1014830" cy="1164972"/>
            <a:chOff x="3563006" y="4969422"/>
            <a:chExt cx="1014830" cy="116497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563006" y="6134394"/>
              <a:ext cx="10148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n 3">
              <a:extLst>
                <a:ext uri="{FF2B5EF4-FFF2-40B4-BE49-F238E27FC236}">
                  <a16:creationId xmlns:a16="http://schemas.microsoft.com/office/drawing/2014/main" id="{4754E9EB-8B6D-17B1-5482-B1A9F3BEF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3006" y="4969422"/>
              <a:ext cx="1014829" cy="110533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935148" y="5481794"/>
            <a:ext cx="1037600" cy="652600"/>
            <a:chOff x="1610469" y="5481794"/>
            <a:chExt cx="1037600" cy="652600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1610469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1809648" y="5481794"/>
              <a:ext cx="649043" cy="430430"/>
              <a:chOff x="9186534" y="5886192"/>
              <a:chExt cx="361323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228"/>
            <a:ext cx="6140424" cy="43349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447" y="4968043"/>
            <a:ext cx="2528276" cy="11055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7957BE-CDEF-584E-82B9-E514757B0240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2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813DA6-4F83-4593-18AA-2979CB419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46802" cy="4341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LAS SALAS POLIVALENTES ESTÁN LOS ASEOS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ASEOS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>
            <a:off x="2250413" y="5320705"/>
            <a:ext cx="1074336" cy="813689"/>
            <a:chOff x="1902432" y="5320705"/>
            <a:chExt cx="1073368" cy="81368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31" name="Straight Connector 30"/>
          <p:cNvCxnSpPr/>
          <p:nvPr/>
        </p:nvCxnSpPr>
        <p:spPr>
          <a:xfrm>
            <a:off x="4356144" y="6134394"/>
            <a:ext cx="249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875720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5200197" y="6134394"/>
              <a:ext cx="72459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253849" y="5297619"/>
            <a:ext cx="766354" cy="836775"/>
            <a:chOff x="8744125" y="5297619"/>
            <a:chExt cx="766354" cy="83677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8744125" y="6134394"/>
              <a:ext cx="7663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071" y="4968043"/>
            <a:ext cx="2500095" cy="110554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0344F32-7152-D441-984B-3FA7C8791EBC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1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C3AA3A-A2CA-BFD1-1E71-59316027BF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1"/>
            <a:ext cx="6139995" cy="4343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20" dirty="0">
                <a:latin typeface="Calibri" charset="0"/>
                <a:ea typeface="Calibri" charset="0"/>
                <a:cs typeface="Calibri" charset="0"/>
              </a:rPr>
              <a:t>A LA IZQUIERDA DE LAS SALAS POLIVALENTES ESTÁN LAS ESCALERAS Y EL ASCENSOR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 y ascensor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3215327" y="6134394"/>
            <a:ext cx="250243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757911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212911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072055" y="5320705"/>
            <a:ext cx="1261242" cy="813689"/>
            <a:chOff x="1814403" y="5320705"/>
            <a:chExt cx="1266159" cy="81368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14403" y="6134394"/>
              <a:ext cx="12661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8953634" y="5320682"/>
            <a:ext cx="1230731" cy="813712"/>
            <a:chOff x="8392824" y="5320682"/>
            <a:chExt cx="1230731" cy="81371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7079341" y="5344741"/>
            <a:ext cx="1279048" cy="789653"/>
            <a:chOff x="6518107" y="5344741"/>
            <a:chExt cx="1279048" cy="789653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6518107" y="6134394"/>
              <a:ext cx="12790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748139" y="5344741"/>
              <a:ext cx="738579" cy="552491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666" y="4968043"/>
            <a:ext cx="2500095" cy="11055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253997A-156D-9240-8AB9-5F29182F9306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esta guía encontrarás información </a:t>
            </a:r>
            <a:b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referente a CaixaForum SEVILLA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Flaticon e inspirados en ARASAAC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Rectangle 44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765057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CaixaForum encontrarás diferentes espacios para visitar. Puedes visitarlos todos o crear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tu propio itinerario.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que llevan a CaixaForum y dispone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 parquin cercano.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678829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CaixaForum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/Sevilla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7" y="5295741"/>
            <a:ext cx="2050225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C.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López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Pintado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(junto C. C. Torre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Sevilla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41092 Sevilla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955 657 611</a:t>
            </a: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73997" y="3897766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8076892" y="5342327"/>
            <a:ext cx="0" cy="8999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8C1B6E-1451-2B49-8C0D-6FEC1C1EC3D0}"/>
              </a:ext>
            </a:extLst>
          </p:cNvPr>
          <p:cNvCxnSpPr>
            <a:cxnSpLocks/>
          </p:cNvCxnSpPr>
          <p:nvPr/>
        </p:nvCxnSpPr>
        <p:spPr>
          <a:xfrm>
            <a:off x="1370809" y="3904820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CaixaForum para preparar la visita.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11E16CD-347F-7642-B619-B0F9E1E1EE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07A86D-17FE-8142-9A0F-B0BF36C57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891CFF-7ADD-7744-BFE6-50B5E10AD3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51AB6F-56D9-C747-AB15-238110568D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7F7DA1-4A6C-0148-9B72-6559E9A04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F327195-B956-B242-A475-28A32BCA2E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3F68ED-FA02-3E42-981E-3D642FDA72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CCC7AC-DB2F-2FAB-8E57-4524A2DB3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0"/>
            <a:ext cx="6139993" cy="4341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DEL ASCENSOR ESTÁ EL ESPACIO EDUCATIVO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883669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EDUCATIVO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3780824" y="5320682"/>
            <a:ext cx="1230731" cy="813712"/>
            <a:chOff x="8392824" y="5320682"/>
            <a:chExt cx="1230731" cy="81371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383632" y="5480507"/>
            <a:ext cx="915899" cy="653887"/>
            <a:chOff x="1373159" y="5480507"/>
            <a:chExt cx="915899" cy="65388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33" name="Straight Connector 32"/>
          <p:cNvCxnSpPr/>
          <p:nvPr/>
        </p:nvCxnSpPr>
        <p:spPr>
          <a:xfrm>
            <a:off x="6089682" y="6134394"/>
            <a:ext cx="24079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2">
            <a:extLst>
              <a:ext uri="{FF2B5EF4-FFF2-40B4-BE49-F238E27FC236}">
                <a16:creationId xmlns:a16="http://schemas.microsoft.com/office/drawing/2014/main" id="{9BCCC7AC-DB2F-2FAB-8E57-4524A2DB3E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682" y="4968898"/>
            <a:ext cx="2407932" cy="11046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FA00135-87CD-774D-828E-FD37DABD738D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9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8679E-41F1-2846-9EAD-07C034C64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077" y="268841"/>
            <a:ext cx="6148798" cy="4325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0 ESTÁ LA CAFETERÍA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115221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08973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CAFETERÍA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C48D21-7ED2-A14C-BF1B-8C2906E6890C}"/>
              </a:ext>
            </a:extLst>
          </p:cNvPr>
          <p:cNvGrpSpPr/>
          <p:nvPr/>
        </p:nvGrpSpPr>
        <p:grpSpPr>
          <a:xfrm>
            <a:off x="6151744" y="5320852"/>
            <a:ext cx="1287608" cy="813542"/>
            <a:chOff x="5910146" y="5320852"/>
            <a:chExt cx="1287608" cy="813542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5910146" y="6134394"/>
              <a:ext cx="12876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C09D17-B38F-514E-9B0A-38E956F104AB}"/>
              </a:ext>
            </a:extLst>
          </p:cNvPr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56227" y="5404355"/>
            <a:ext cx="1308906" cy="730039"/>
            <a:chOff x="3240307" y="5404355"/>
            <a:chExt cx="1308906" cy="73003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307" y="5404355"/>
              <a:ext cx="990447" cy="605807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3349963" y="5432359"/>
              <a:ext cx="1199250" cy="702035"/>
              <a:chOff x="3349963" y="5432359"/>
              <a:chExt cx="1199250" cy="702035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FCB73FDE-DF5E-1C41-AC49-040766CAFB5E}"/>
                  </a:ext>
                </a:extLst>
              </p:cNvPr>
              <p:cNvSpPr/>
              <p:nvPr/>
            </p:nvSpPr>
            <p:spPr>
              <a:xfrm flipV="1">
                <a:off x="3847732" y="5432359"/>
                <a:ext cx="455081" cy="199811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675540A-32AA-6348-BFDC-8C3F1EDE4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963" y="6134394"/>
                <a:ext cx="113663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0B20CF7-1FC7-4645-A5ED-0E8B0D502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4363844" y="5441938"/>
                <a:ext cx="185369" cy="185369"/>
              </a:xfrm>
              <a:prstGeom prst="rect">
                <a:avLst/>
              </a:prstGeom>
            </p:spPr>
          </p:pic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EAF9509-875B-A54A-8682-87B8003D8E12}"/>
              </a:ext>
            </a:extLst>
          </p:cNvPr>
          <p:cNvSpPr/>
          <p:nvPr/>
        </p:nvSpPr>
        <p:spPr>
          <a:xfrm>
            <a:off x="0" y="917815"/>
            <a:ext cx="12192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1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38BA0-52C6-9946-934E-E2C8EA54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6248" y="-630529"/>
            <a:ext cx="4341256" cy="6139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DENTRO DE LA CAFETERÍA ESTÁN LOS ASEOS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ASEOS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C48D21-7ED2-A14C-BF1B-8C2906E6890C}"/>
              </a:ext>
            </a:extLst>
          </p:cNvPr>
          <p:cNvGrpSpPr/>
          <p:nvPr/>
        </p:nvGrpSpPr>
        <p:grpSpPr>
          <a:xfrm>
            <a:off x="4531782" y="5320852"/>
            <a:ext cx="1287608" cy="813542"/>
            <a:chOff x="5910146" y="5320852"/>
            <a:chExt cx="1287608" cy="813542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910146" y="6134394"/>
              <a:ext cx="12876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32573" y="5481794"/>
            <a:ext cx="962814" cy="652600"/>
            <a:chOff x="1788269" y="5481794"/>
            <a:chExt cx="962814" cy="652600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1788269" y="6134394"/>
              <a:ext cx="96281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1987448" y="5481794"/>
              <a:ext cx="430430" cy="430430"/>
              <a:chOff x="1987448" y="5481794"/>
              <a:chExt cx="430430" cy="43043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1987448" y="5481794"/>
                <a:ext cx="430430" cy="4304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2096755" y="5591101"/>
                <a:ext cx="211817" cy="211817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720373" y="5314368"/>
            <a:ext cx="1081168" cy="820026"/>
            <a:chOff x="5132366" y="5314368"/>
            <a:chExt cx="1081168" cy="82002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166507" y="5297619"/>
            <a:ext cx="827850" cy="836775"/>
            <a:chOff x="8731657" y="5297619"/>
            <a:chExt cx="827850" cy="83677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7287CB2-8083-EC40-B6D7-0AEAA6A0B39D}"/>
              </a:ext>
            </a:extLst>
          </p:cNvPr>
          <p:cNvSpPr/>
          <p:nvPr/>
        </p:nvSpPr>
        <p:spPr>
          <a:xfrm>
            <a:off x="-1" y="917815"/>
            <a:ext cx="117157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52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345855-6C96-AA29-F9A1-C251E4124F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39995" cy="4341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 CAFETERÍA ESTÁ LA TERRAZA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TERRAZA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C48D21-7ED2-A14C-BF1B-8C2906E6890C}"/>
              </a:ext>
            </a:extLst>
          </p:cNvPr>
          <p:cNvGrpSpPr/>
          <p:nvPr/>
        </p:nvGrpSpPr>
        <p:grpSpPr>
          <a:xfrm>
            <a:off x="4554172" y="5320852"/>
            <a:ext cx="1287608" cy="813542"/>
            <a:chOff x="5910146" y="5320852"/>
            <a:chExt cx="1287608" cy="813542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910146" y="6134394"/>
              <a:ext cx="12876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687163" y="5314368"/>
            <a:ext cx="1081168" cy="820026"/>
            <a:chOff x="5132366" y="5314368"/>
            <a:chExt cx="1081168" cy="82002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2919417" y="5480507"/>
            <a:ext cx="915899" cy="653887"/>
            <a:chOff x="1373159" y="5480507"/>
            <a:chExt cx="915899" cy="65388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6909276" y="6134394"/>
            <a:ext cx="10913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2">
            <a:extLst>
              <a:ext uri="{FF2B5EF4-FFF2-40B4-BE49-F238E27FC236}">
                <a16:creationId xmlns:a16="http://schemas.microsoft.com/office/drawing/2014/main" id="{E4345855-6C96-AA29-F9A1-C251E4124F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276" y="4969408"/>
            <a:ext cx="1091398" cy="11046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5BDC30-9181-0344-B292-DDA017B75FAF}"/>
              </a:ext>
            </a:extLst>
          </p:cNvPr>
          <p:cNvSpPr/>
          <p:nvPr/>
        </p:nvSpPr>
        <p:spPr>
          <a:xfrm>
            <a:off x="0" y="917815"/>
            <a:ext cx="120015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4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3992" y="-427098"/>
            <a:ext cx="5057348" cy="8219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SEVILLA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–2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74526" y="1553998"/>
            <a:ext cx="16663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791793" y="4968508"/>
            <a:ext cx="288304" cy="288304"/>
            <a:chOff x="3017129" y="1937388"/>
            <a:chExt cx="238513" cy="238513"/>
          </a:xfrm>
        </p:grpSpPr>
        <p:sp>
          <p:nvSpPr>
            <p:cNvPr id="103" name="Oval 10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115" name="Rectangle 114"/>
          <p:cNvSpPr/>
          <p:nvPr/>
        </p:nvSpPr>
        <p:spPr>
          <a:xfrm>
            <a:off x="5449682" y="3147690"/>
            <a:ext cx="883245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planta –1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67551" y="3153893"/>
            <a:ext cx="240728" cy="240728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4277155" y="2590782"/>
            <a:ext cx="288304" cy="288304"/>
            <a:chOff x="3017129" y="1937388"/>
            <a:chExt cx="238513" cy="238513"/>
          </a:xfrm>
        </p:grpSpPr>
        <p:sp>
          <p:nvSpPr>
            <p:cNvPr id="125" name="Oval 124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E45F4F3-B829-4842-A5A6-26827D551B22}"/>
              </a:ext>
            </a:extLst>
          </p:cNvPr>
          <p:cNvGrpSpPr/>
          <p:nvPr/>
        </p:nvGrpSpPr>
        <p:grpSpPr>
          <a:xfrm>
            <a:off x="3820499" y="2696990"/>
            <a:ext cx="288304" cy="288304"/>
            <a:chOff x="8451148" y="3707635"/>
            <a:chExt cx="288304" cy="28830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FCD22C6-BBC8-F44F-8D3E-C90871AA65B6}"/>
                </a:ext>
              </a:extLst>
            </p:cNvPr>
            <p:cNvSpPr/>
            <p:nvPr/>
          </p:nvSpPr>
          <p:spPr>
            <a:xfrm>
              <a:off x="8451148" y="3707635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0F93E5AD-411E-EF44-ABEF-B534CF8D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1335" y="3758785"/>
              <a:ext cx="207931" cy="186003"/>
            </a:xfrm>
            <a:prstGeom prst="rect">
              <a:avLst/>
            </a:prstGeom>
          </p:spPr>
        </p:pic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279" y="1632419"/>
            <a:ext cx="315220" cy="31522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7937267" y="203218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1 de exposiciones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279" y="3560267"/>
            <a:ext cx="315220" cy="31522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7937267" y="396003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2 de exposiciones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187534" y="201887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auditorio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36" y="1517960"/>
            <a:ext cx="412525" cy="41252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4782677" y="4015609"/>
            <a:ext cx="505238" cy="24072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Tienda-LIBRERÍA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09524" y="4274464"/>
            <a:ext cx="876701" cy="615102"/>
            <a:chOff x="4861807" y="2365580"/>
            <a:chExt cx="876701" cy="615102"/>
          </a:xfrm>
        </p:grpSpPr>
        <p:sp>
          <p:nvSpPr>
            <p:cNvPr id="84" name="Rectangle 83"/>
            <p:cNvSpPr/>
            <p:nvPr/>
          </p:nvSpPr>
          <p:spPr>
            <a:xfrm>
              <a:off x="4875274" y="2706239"/>
              <a:ext cx="863234" cy="274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b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PUNTO DE</a:t>
              </a:r>
              <a:b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información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440" y="3966329"/>
            <a:ext cx="255720" cy="25572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9D0CFAB-E332-C942-A194-15477B8F52CC}"/>
              </a:ext>
            </a:extLst>
          </p:cNvPr>
          <p:cNvGrpSpPr/>
          <p:nvPr/>
        </p:nvGrpSpPr>
        <p:grpSpPr>
          <a:xfrm>
            <a:off x="4230951" y="3217738"/>
            <a:ext cx="288304" cy="288304"/>
            <a:chOff x="2145998" y="2159559"/>
            <a:chExt cx="238513" cy="23851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4C95D6C-38E5-F94B-9FC4-436341137843}"/>
                </a:ext>
              </a:extLst>
            </p:cNvPr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2E47D94-5047-B749-A101-DBAB015DF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3820498" y="3389179"/>
            <a:ext cx="288304" cy="288304"/>
            <a:chOff x="2660144" y="2168158"/>
            <a:chExt cx="238513" cy="238513"/>
          </a:xfrm>
        </p:grpSpPr>
        <p:sp>
          <p:nvSpPr>
            <p:cNvPr id="170" name="Oval 16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468" y="2217168"/>
              <a:ext cx="172021" cy="153880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4966832" y="2890299"/>
            <a:ext cx="288304" cy="288304"/>
            <a:chOff x="4033255" y="3882927"/>
            <a:chExt cx="238513" cy="238513"/>
          </a:xfrm>
        </p:grpSpPr>
        <p:sp>
          <p:nvSpPr>
            <p:cNvPr id="174" name="Oval 173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A23E5CF-180C-0545-9334-E15442B9C419}"/>
              </a:ext>
            </a:extLst>
          </p:cNvPr>
          <p:cNvGrpSpPr/>
          <p:nvPr/>
        </p:nvGrpSpPr>
        <p:grpSpPr>
          <a:xfrm>
            <a:off x="4966057" y="3294453"/>
            <a:ext cx="288304" cy="288304"/>
            <a:chOff x="3369529" y="2915261"/>
            <a:chExt cx="288304" cy="288304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8180A2-70A4-D148-AD22-A20C77154B7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78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111361" y="4184521"/>
            <a:ext cx="288305" cy="572364"/>
            <a:chOff x="7509118" y="4323160"/>
            <a:chExt cx="288305" cy="572364"/>
          </a:xfrm>
        </p:grpSpPr>
        <p:grpSp>
          <p:nvGrpSpPr>
            <p:cNvPr id="187" name="Group 186"/>
            <p:cNvGrpSpPr/>
            <p:nvPr/>
          </p:nvGrpSpPr>
          <p:grpSpPr>
            <a:xfrm>
              <a:off x="7509118" y="4323160"/>
              <a:ext cx="288305" cy="572364"/>
              <a:chOff x="5167192" y="5283980"/>
              <a:chExt cx="288305" cy="572364"/>
            </a:xfrm>
          </p:grpSpPr>
          <p:sp>
            <p:nvSpPr>
              <p:cNvPr id="188" name="Rounded Rectangle 187"/>
              <p:cNvSpPr/>
              <p:nvPr/>
            </p:nvSpPr>
            <p:spPr>
              <a:xfrm>
                <a:off x="5167192" y="5415832"/>
                <a:ext cx="288305" cy="33140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167192" y="5283980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5167192" y="5568040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5835" y="4359162"/>
              <a:ext cx="250487" cy="233180"/>
            </a:xfrm>
            <a:prstGeom prst="rect">
              <a:avLst/>
            </a:prstGeom>
          </p:spPr>
        </p:pic>
        <p:pic>
          <p:nvPicPr>
            <p:cNvPr id="198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7545151" y="4648504"/>
              <a:ext cx="204248" cy="152787"/>
            </a:xfrm>
            <a:prstGeom prst="rect">
              <a:avLst/>
            </a:prstGeom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F454613A-FE64-A84C-B1A2-CCCB96B8536E}"/>
              </a:ext>
            </a:extLst>
          </p:cNvPr>
          <p:cNvSpPr/>
          <p:nvPr/>
        </p:nvSpPr>
        <p:spPr>
          <a:xfrm>
            <a:off x="6668714" y="6343078"/>
            <a:ext cx="883245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 caixaforum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D985BC3-2E2E-1244-8791-E769FADA1178}"/>
              </a:ext>
            </a:extLst>
          </p:cNvPr>
          <p:cNvGrpSpPr/>
          <p:nvPr/>
        </p:nvGrpSpPr>
        <p:grpSpPr>
          <a:xfrm rot="17932084">
            <a:off x="7255515" y="5981233"/>
            <a:ext cx="288304" cy="288304"/>
            <a:chOff x="4044404" y="3117279"/>
            <a:chExt cx="288304" cy="28830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D1356C3-9D77-764D-A46F-620B13403B90}"/>
                </a:ext>
              </a:extLst>
            </p:cNvPr>
            <p:cNvSpPr/>
            <p:nvPr/>
          </p:nvSpPr>
          <p:spPr>
            <a:xfrm>
              <a:off x="4044404" y="3117279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21499B3-887B-164F-A62F-B9029B6AF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142" y="3162017"/>
              <a:ext cx="198826" cy="198826"/>
            </a:xfrm>
            <a:prstGeom prst="rect">
              <a:avLst/>
            </a:prstGeom>
          </p:spPr>
        </p:pic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BA1847F9-69C8-EC4A-B748-12648836A168}"/>
              </a:ext>
            </a:extLst>
          </p:cNvPr>
          <p:cNvSpPr/>
          <p:nvPr/>
        </p:nvSpPr>
        <p:spPr>
          <a:xfrm>
            <a:off x="5938543" y="352981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Hall</a:t>
            </a: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PRINCIPAL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71D0E5F-CA4A-714C-98B8-F74312A52002}"/>
              </a:ext>
            </a:extLst>
          </p:cNvPr>
          <p:cNvSpPr/>
          <p:nvPr/>
        </p:nvSpPr>
        <p:spPr>
          <a:xfrm>
            <a:off x="6288092" y="2956243"/>
            <a:ext cx="727024" cy="2883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RELAJADA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BE9DE3C-76D6-8C44-921F-2E7FF99AB2E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745" y="5951419"/>
            <a:ext cx="1897200" cy="8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51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6308" y="-409657"/>
            <a:ext cx="5057348" cy="8215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SEVILLA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99230" y="2880428"/>
            <a:ext cx="288304" cy="288304"/>
            <a:chOff x="4033255" y="3882927"/>
            <a:chExt cx="238513" cy="238513"/>
          </a:xfrm>
        </p:grpSpPr>
        <p:sp>
          <p:nvSpPr>
            <p:cNvPr id="118" name="Oval 117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A23E5CF-180C-0545-9334-E15442B9C419}"/>
              </a:ext>
            </a:extLst>
          </p:cNvPr>
          <p:cNvGrpSpPr/>
          <p:nvPr/>
        </p:nvGrpSpPr>
        <p:grpSpPr>
          <a:xfrm>
            <a:off x="4899230" y="3394622"/>
            <a:ext cx="288304" cy="288304"/>
            <a:chOff x="3369529" y="2915261"/>
            <a:chExt cx="288304" cy="288304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E8180A2-70A4-D148-AD22-A20C77154B7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2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123" name="Rectangle 122"/>
          <p:cNvSpPr/>
          <p:nvPr/>
        </p:nvSpPr>
        <p:spPr>
          <a:xfrm>
            <a:off x="3489919" y="187447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foyer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045419" y="2534930"/>
            <a:ext cx="288304" cy="288304"/>
            <a:chOff x="3017129" y="1937388"/>
            <a:chExt cx="238513" cy="238513"/>
          </a:xfrm>
        </p:grpSpPr>
        <p:sp>
          <p:nvSpPr>
            <p:cNvPr id="125" name="Oval 124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131" name="Rectangle 130"/>
          <p:cNvSpPr/>
          <p:nvPr/>
        </p:nvSpPr>
        <p:spPr>
          <a:xfrm>
            <a:off x="2790886" y="3921618"/>
            <a:ext cx="1120784" cy="4162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la  cafetería Y </a:t>
            </a:r>
            <a:b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LA TERRAZA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74421">
            <a:off x="2549174" y="4140910"/>
            <a:ext cx="240728" cy="240728"/>
          </a:xfrm>
          <a:prstGeom prst="rect">
            <a:avLst/>
          </a:prstGeom>
        </p:spPr>
      </p:pic>
      <p:sp>
        <p:nvSpPr>
          <p:cNvPr id="133" name="Rectangle 132"/>
          <p:cNvSpPr/>
          <p:nvPr/>
        </p:nvSpPr>
        <p:spPr>
          <a:xfrm>
            <a:off x="2583846" y="5392829"/>
            <a:ext cx="883245" cy="26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Espacio EDUCATIVO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E45F4F3-B829-4842-A5A6-26827D551B22}"/>
              </a:ext>
            </a:extLst>
          </p:cNvPr>
          <p:cNvGrpSpPr/>
          <p:nvPr/>
        </p:nvGrpSpPr>
        <p:grpSpPr>
          <a:xfrm>
            <a:off x="2551450" y="2545985"/>
            <a:ext cx="288304" cy="288304"/>
            <a:chOff x="8451148" y="3707635"/>
            <a:chExt cx="288304" cy="28830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FCD22C6-BBC8-F44F-8D3E-C90871AA65B6}"/>
                </a:ext>
              </a:extLst>
            </p:cNvPr>
            <p:cNvSpPr/>
            <p:nvPr/>
          </p:nvSpPr>
          <p:spPr>
            <a:xfrm>
              <a:off x="8451148" y="3707635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0F93E5AD-411E-EF44-ABEF-B534CF8D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1335" y="3758785"/>
              <a:ext cx="207931" cy="186003"/>
            </a:xfrm>
            <a:prstGeom prst="rect">
              <a:avLst/>
            </a:prstGeom>
          </p:spPr>
        </p:pic>
      </p:grpSp>
      <p:sp>
        <p:nvSpPr>
          <p:cNvPr id="140" name="Rectangle 139"/>
          <p:cNvSpPr/>
          <p:nvPr/>
        </p:nvSpPr>
        <p:spPr>
          <a:xfrm>
            <a:off x="1412862" y="3265338"/>
            <a:ext cx="883245" cy="26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polivalente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412862" y="4786564"/>
            <a:ext cx="883245" cy="26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polivalente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2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2510266" y="4920398"/>
            <a:ext cx="288304" cy="288304"/>
            <a:chOff x="3017129" y="1937388"/>
            <a:chExt cx="238513" cy="238513"/>
          </a:xfrm>
        </p:grpSpPr>
        <p:sp>
          <p:nvSpPr>
            <p:cNvPr id="143" name="Oval 14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60" name="Rectangle 59"/>
          <p:cNvSpPr/>
          <p:nvPr/>
        </p:nvSpPr>
        <p:spPr>
          <a:xfrm>
            <a:off x="5187534" y="201887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auditorio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36" y="1517960"/>
            <a:ext cx="412525" cy="41252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E6CD8658-29DD-6B47-AAD0-036D5506D78A}"/>
              </a:ext>
            </a:extLst>
          </p:cNvPr>
          <p:cNvSpPr/>
          <p:nvPr/>
        </p:nvSpPr>
        <p:spPr>
          <a:xfrm>
            <a:off x="3173037" y="2139887"/>
            <a:ext cx="883245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al AUDITORIO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E13736C-EF2F-4D4D-A079-1618ED477F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354" y="2345865"/>
            <a:ext cx="240728" cy="240728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E81BEC03-C81E-6B42-A212-DA48B2D7CCCE}"/>
              </a:ext>
            </a:extLst>
          </p:cNvPr>
          <p:cNvSpPr/>
          <p:nvPr/>
        </p:nvSpPr>
        <p:spPr>
          <a:xfrm>
            <a:off x="2528430" y="336279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Hall</a:t>
            </a: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DE SALAS POLIVALENTES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A23E5CF-180C-0545-9334-E15442B9C419}"/>
              </a:ext>
            </a:extLst>
          </p:cNvPr>
          <p:cNvGrpSpPr/>
          <p:nvPr/>
        </p:nvGrpSpPr>
        <p:grpSpPr>
          <a:xfrm>
            <a:off x="2502582" y="4409358"/>
            <a:ext cx="288304" cy="288304"/>
            <a:chOff x="3369529" y="2915261"/>
            <a:chExt cx="288304" cy="28830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E8180A2-70A4-D148-AD22-A20C77154B7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6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528267" y="3375449"/>
            <a:ext cx="583910" cy="2798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planta –2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449" y="3144760"/>
            <a:ext cx="240728" cy="24072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D7A056-4ABF-A54F-ABE1-900BBA8221DF}"/>
              </a:ext>
            </a:extLst>
          </p:cNvPr>
          <p:cNvCxnSpPr>
            <a:cxnSpLocks/>
          </p:cNvCxnSpPr>
          <p:nvPr/>
        </p:nvCxnSpPr>
        <p:spPr>
          <a:xfrm>
            <a:off x="674526" y="1553998"/>
            <a:ext cx="16663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3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7" y="861766"/>
            <a:ext cx="9335009" cy="6003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SEVILLA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0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74526" y="1553998"/>
            <a:ext cx="14590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261866" y="2552391"/>
            <a:ext cx="1120784" cy="416276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la  </a:t>
            </a:r>
            <a:b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planta –1:</a:t>
            </a:r>
          </a:p>
          <a:p>
            <a:pPr>
              <a:lnSpc>
                <a:spcPts val="900"/>
              </a:lnSpc>
            </a:pPr>
            <a:r>
              <a:rPr lang="es-ES" sz="1000" b="1" cap="all" dirty="0">
                <a:latin typeface="Calibri Light" charset="0"/>
                <a:ea typeface="Calibri Light" charset="0"/>
                <a:cs typeface="Calibri Light" charset="0"/>
              </a:rPr>
              <a:t>Entrada y salida de caixaforum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290">
            <a:off x="3120444" y="3030553"/>
            <a:ext cx="240728" cy="2407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92" y="4657152"/>
            <a:ext cx="255600" cy="255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411029" y="501731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Cafetería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44993" y="427499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terraza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32839" y="3807081"/>
            <a:ext cx="288304" cy="288304"/>
            <a:chOff x="3017129" y="1937388"/>
            <a:chExt cx="238513" cy="238513"/>
          </a:xfrm>
        </p:grpSpPr>
        <p:sp>
          <p:nvSpPr>
            <p:cNvPr id="37" name="Oval 36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23E5CF-180C-0545-9334-E15442B9C419}"/>
              </a:ext>
            </a:extLst>
          </p:cNvPr>
          <p:cNvGrpSpPr/>
          <p:nvPr/>
        </p:nvGrpSpPr>
        <p:grpSpPr>
          <a:xfrm>
            <a:off x="2924439" y="3314614"/>
            <a:ext cx="288304" cy="288304"/>
            <a:chOff x="3369529" y="2915261"/>
            <a:chExt cx="288304" cy="28830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E8180A2-70A4-D148-AD22-A20C77154B7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45F4F3-B829-4842-A5A6-26827D551B22}"/>
              </a:ext>
            </a:extLst>
          </p:cNvPr>
          <p:cNvGrpSpPr/>
          <p:nvPr/>
        </p:nvGrpSpPr>
        <p:grpSpPr>
          <a:xfrm>
            <a:off x="4342463" y="5512661"/>
            <a:ext cx="288304" cy="288304"/>
            <a:chOff x="8451148" y="3707635"/>
            <a:chExt cx="288304" cy="28830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FCD22C6-BBC8-F44F-8D3E-C90871AA65B6}"/>
                </a:ext>
              </a:extLst>
            </p:cNvPr>
            <p:cNvSpPr/>
            <p:nvPr/>
          </p:nvSpPr>
          <p:spPr>
            <a:xfrm>
              <a:off x="8451148" y="3707635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F93E5AD-411E-EF44-ABEF-B534CF8D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1335" y="3758785"/>
              <a:ext cx="207931" cy="186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21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47D82-DAF1-EF4A-81FF-8388B9AA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A8D31-988A-3045-B204-D1E8FA25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SEVILLA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CON AYUDA DE UNA PERSONA DE APOYO.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DEL MÓVIL 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4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487CF18-7476-4C47-8E9B-95B81B2B30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21C533-55FF-DE41-9B3F-67F00EE565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EF4AD3-86F1-6344-9F06-5A29ADE32F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810620-1B21-FA42-B817-86365C1AA6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3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F4ABD-1441-654E-B48B-565E01304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47831" cy="43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CAIXAFORUM Sevilla TIENE ENTRADA CON ASCENSOR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516181" y="5219999"/>
            <a:ext cx="1145252" cy="914395"/>
            <a:chOff x="3468959" y="5219999"/>
            <a:chExt cx="1145252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104235" y="6134394"/>
            <a:ext cx="25742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7342548" y="5320682"/>
            <a:ext cx="1230731" cy="813712"/>
            <a:chOff x="8392824" y="5320682"/>
            <a:chExt cx="1230731" cy="81371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BE9DE3C-76D6-8C44-921F-2E7FF99AB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233" y="4968697"/>
            <a:ext cx="2574000" cy="1104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4779953" y="5378921"/>
            <a:ext cx="689763" cy="755473"/>
            <a:chOff x="3594426" y="5378921"/>
            <a:chExt cx="689763" cy="75547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5E75C-AEAF-CD41-97B7-B73C45B20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47831" cy="43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CAIXAFORUM Sevilla TIENE ENTRADA CON ESCALERAS fijas y AUTOMÁTICAS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4143565" y="5219999"/>
            <a:ext cx="1145252" cy="914395"/>
            <a:chOff x="3468959" y="5219999"/>
            <a:chExt cx="1145252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735AED-5015-CB42-AF97-B964C8371E60}"/>
              </a:ext>
            </a:extLst>
          </p:cNvPr>
          <p:cNvGrpSpPr/>
          <p:nvPr/>
        </p:nvGrpSpPr>
        <p:grpSpPr>
          <a:xfrm>
            <a:off x="8219733" y="5218183"/>
            <a:ext cx="1798432" cy="916211"/>
            <a:chOff x="6264479" y="5218183"/>
            <a:chExt cx="1798432" cy="916211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264479" y="6134394"/>
              <a:ext cx="17984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449" y="5218183"/>
              <a:ext cx="857746" cy="79848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964471" y="5344741"/>
            <a:ext cx="1961810" cy="789653"/>
            <a:chOff x="6505915" y="5344741"/>
            <a:chExt cx="1961810" cy="789653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6505915" y="6134394"/>
              <a:ext cx="19618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7084622" y="5344741"/>
              <a:ext cx="738579" cy="55249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83766E-3DA3-8741-B831-7B7F23ED132D}"/>
              </a:ext>
            </a:extLst>
          </p:cNvPr>
          <p:cNvSpPr txBox="1"/>
          <p:nvPr/>
        </p:nvSpPr>
        <p:spPr>
          <a:xfrm>
            <a:off x="3111190" y="4973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BB1B56-4303-2446-9273-52D985F41F6C}"/>
              </a:ext>
            </a:extLst>
          </p:cNvPr>
          <p:cNvCxnSpPr>
            <a:cxnSpLocks/>
          </p:cNvCxnSpPr>
          <p:nvPr/>
        </p:nvCxnSpPr>
        <p:spPr>
          <a:xfrm>
            <a:off x="693681" y="6134394"/>
            <a:ext cx="25742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FEF9D51-08FC-E14A-8797-194ECD37FB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86" y="4968697"/>
            <a:ext cx="2574000" cy="1104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3395417" y="5378921"/>
            <a:ext cx="689763" cy="755473"/>
            <a:chOff x="3594426" y="5378921"/>
            <a:chExt cx="689763" cy="75547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55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La visita a Caixaforum Sevilla empieza en la planta –2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A1797F04-3EFD-574C-B861-E3E30ADED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06" y="786808"/>
            <a:ext cx="10084544" cy="38258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53717" y="5404355"/>
            <a:ext cx="1357981" cy="730039"/>
            <a:chOff x="7553717" y="5404355"/>
            <a:chExt cx="1357981" cy="7300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3137" y="5404355"/>
              <a:ext cx="990447" cy="605807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7701083" y="6134394"/>
              <a:ext cx="12106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2D8DB55-5473-AC4E-86C6-F47CCCDF1E09}"/>
                </a:ext>
              </a:extLst>
            </p:cNvPr>
            <p:cNvSpPr/>
            <p:nvPr/>
          </p:nvSpPr>
          <p:spPr>
            <a:xfrm flipV="1">
              <a:off x="7805131" y="5795477"/>
              <a:ext cx="937654" cy="161914"/>
            </a:xfrm>
            <a:prstGeom prst="roundRect">
              <a:avLst/>
            </a:prstGeom>
            <a:noFill/>
            <a:ln w="19050" cap="rnd">
              <a:solidFill>
                <a:srgbClr val="B448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7258D54-3070-E649-87BC-2701EB0D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3717" y="5786111"/>
              <a:ext cx="185369" cy="18536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B83766E-3DA3-8741-B831-7B7F23ED132D}"/>
              </a:ext>
            </a:extLst>
          </p:cNvPr>
          <p:cNvSpPr txBox="1"/>
          <p:nvPr/>
        </p:nvSpPr>
        <p:spPr>
          <a:xfrm>
            <a:off x="5574401" y="4973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BB1B56-4303-2446-9273-52D985F41F6C}"/>
              </a:ext>
            </a:extLst>
          </p:cNvPr>
          <p:cNvCxnSpPr>
            <a:cxnSpLocks/>
          </p:cNvCxnSpPr>
          <p:nvPr/>
        </p:nvCxnSpPr>
        <p:spPr>
          <a:xfrm>
            <a:off x="3149797" y="6134394"/>
            <a:ext cx="25742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FEF9D51-08FC-E14A-8797-194ECD37F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97" y="4968697"/>
            <a:ext cx="2574000" cy="1104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10122" y="3078090"/>
            <a:ext cx="833887" cy="1579119"/>
            <a:chOff x="9379789" y="1909313"/>
            <a:chExt cx="833887" cy="157911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0E7F673-CA59-C74E-B309-317B86C7EF8C}"/>
                </a:ext>
              </a:extLst>
            </p:cNvPr>
            <p:cNvSpPr/>
            <p:nvPr/>
          </p:nvSpPr>
          <p:spPr>
            <a:xfrm>
              <a:off x="9379789" y="1909313"/>
              <a:ext cx="833887" cy="1108742"/>
            </a:xfrm>
            <a:prstGeom prst="roundRect">
              <a:avLst>
                <a:gd name="adj" fmla="val 8867"/>
              </a:avLst>
            </a:prstGeom>
            <a:noFill/>
            <a:ln w="31750" cap="rnd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9504480" y="3114247"/>
              <a:ext cx="0" cy="374185"/>
            </a:xfrm>
            <a:prstGeom prst="straightConnector1">
              <a:avLst/>
            </a:prstGeom>
            <a:ln w="38100" cap="rnd">
              <a:solidFill>
                <a:srgbClr val="B44800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3F840-1439-074F-9DCC-76C392ECE7FA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20045" y="5315926"/>
            <a:ext cx="769535" cy="818468"/>
            <a:chOff x="2020045" y="5315926"/>
            <a:chExt cx="769535" cy="8184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570" y="5315926"/>
              <a:ext cx="662485" cy="662485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2020045" y="6134394"/>
              <a:ext cx="7695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845810" y="5323305"/>
            <a:ext cx="1023765" cy="811089"/>
            <a:chOff x="5845810" y="5323305"/>
            <a:chExt cx="1023765" cy="81108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5845810" y="6134394"/>
              <a:ext cx="102376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912434" y="5323305"/>
              <a:ext cx="944455" cy="772668"/>
              <a:chOff x="5884153" y="5323305"/>
              <a:chExt cx="944455" cy="77266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6776" y="5323305"/>
                <a:ext cx="941832" cy="7726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4153" y="5600921"/>
                <a:ext cx="253386" cy="2533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476E4A-05B7-AD1A-C27B-03863F0AD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45570" cy="4343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el punto de INFORMACIÓN está en la planta –2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 e información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08388" y="5317734"/>
            <a:ext cx="3040671" cy="816660"/>
            <a:chOff x="5658825" y="5317734"/>
            <a:chExt cx="3040671" cy="816660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5658825" y="6134394"/>
              <a:ext cx="304067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1481" y="5317734"/>
              <a:ext cx="595358" cy="59535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515825" y="5314368"/>
            <a:ext cx="1081168" cy="820026"/>
            <a:chOff x="5132366" y="5314368"/>
            <a:chExt cx="1081168" cy="82002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6992885" y="5404355"/>
            <a:ext cx="1357981" cy="730039"/>
            <a:chOff x="214283" y="5404355"/>
            <a:chExt cx="1357981" cy="73003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03" y="5404355"/>
              <a:ext cx="990447" cy="605807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214283" y="5786111"/>
              <a:ext cx="1357981" cy="348283"/>
              <a:chOff x="214283" y="5786111"/>
              <a:chExt cx="1357981" cy="348283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675540A-32AA-6348-BFDC-8C3F1EDE4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649" y="6134394"/>
                <a:ext cx="121061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2D8DB55-5473-AC4E-86C6-F47CCCDF1E09}"/>
                  </a:ext>
                </a:extLst>
              </p:cNvPr>
              <p:cNvSpPr/>
              <p:nvPr/>
            </p:nvSpPr>
            <p:spPr>
              <a:xfrm flipV="1">
                <a:off x="465697" y="5795477"/>
                <a:ext cx="937654" cy="161914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7258D54-3070-E649-87BC-2701EB0DB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4283" y="5786111"/>
                <a:ext cx="185369" cy="185369"/>
              </a:xfrm>
              <a:prstGeom prst="rect">
                <a:avLst/>
              </a:prstGeom>
            </p:spPr>
          </p:pic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779FA5B-525D-2F49-B5E3-830D6A74E061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4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6DD161-7B90-79FA-8453-5D227C515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39"/>
            <a:ext cx="6145570" cy="43423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DEL PUNTO DE INFORMACIÓN ESTÁ LA TIENDA-LIBRERÍA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TIENDA-LIBRERÍA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958800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1652773" y="5480507"/>
            <a:ext cx="915899" cy="653887"/>
            <a:chOff x="1373159" y="5480507"/>
            <a:chExt cx="915899" cy="65388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A14332-4C38-C64C-ABC4-8D5D4CE24A76}"/>
              </a:ext>
            </a:extLst>
          </p:cNvPr>
          <p:cNvGrpSpPr/>
          <p:nvPr/>
        </p:nvGrpSpPr>
        <p:grpSpPr>
          <a:xfrm>
            <a:off x="7184085" y="5320853"/>
            <a:ext cx="2016000" cy="813541"/>
            <a:chOff x="8439066" y="5320853"/>
            <a:chExt cx="2016000" cy="813541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8439066" y="6134394"/>
              <a:ext cx="20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EBCD75-0621-C341-9C6E-C1B82B4CCFDA}"/>
              </a:ext>
            </a:extLst>
          </p:cNvPr>
          <p:cNvGrpSpPr/>
          <p:nvPr/>
        </p:nvGrpSpPr>
        <p:grpSpPr>
          <a:xfrm>
            <a:off x="3045376" y="5317734"/>
            <a:ext cx="3040671" cy="816660"/>
            <a:chOff x="5658825" y="5317734"/>
            <a:chExt cx="3040671" cy="81666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C64165-AC9F-D447-992C-9B40AFD9FE10}"/>
                </a:ext>
              </a:extLst>
            </p:cNvPr>
            <p:cNvCxnSpPr>
              <a:cxnSpLocks/>
            </p:cNvCxnSpPr>
            <p:nvPr/>
          </p:nvCxnSpPr>
          <p:spPr>
            <a:xfrm>
              <a:off x="5658825" y="6134394"/>
              <a:ext cx="304067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DBB0279-148B-984E-8C26-6E5B1475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1481" y="5317734"/>
              <a:ext cx="595358" cy="59535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6997D06-FC4C-364B-84F0-5A2D25BA9321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9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90A54AA-E352-0FA7-B0AF-4B007F07D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994" cy="4341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 TIENDA-LIBRERÍA ESTÁN LAS CONSIGNAS Y LOS ASEOS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CONSIGNAS</a:t>
              </a:r>
            </a:p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ASEOS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50886" y="5231491"/>
            <a:ext cx="1368000" cy="902903"/>
            <a:chOff x="5254736" y="5231491"/>
            <a:chExt cx="1368000" cy="90290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254736" y="6134394"/>
              <a:ext cx="13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1045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380714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 flipH="1">
            <a:off x="1426645" y="5320705"/>
            <a:ext cx="1074336" cy="813689"/>
            <a:chOff x="1902432" y="5320705"/>
            <a:chExt cx="1073368" cy="81368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990373" y="5297619"/>
            <a:ext cx="827850" cy="836775"/>
            <a:chOff x="8731657" y="5297619"/>
            <a:chExt cx="827850" cy="83677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8" name="Straight Connector 57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0C9EDC-3D5B-B948-B2F6-DE8C4210CC3D}"/>
              </a:ext>
            </a:extLst>
          </p:cNvPr>
          <p:cNvGrpSpPr/>
          <p:nvPr/>
        </p:nvGrpSpPr>
        <p:grpSpPr>
          <a:xfrm>
            <a:off x="3394651" y="5320853"/>
            <a:ext cx="2016000" cy="813541"/>
            <a:chOff x="8439066" y="5320853"/>
            <a:chExt cx="2016000" cy="8135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815617-861D-0C4A-84E4-9E8D904FDA6B}"/>
                </a:ext>
              </a:extLst>
            </p:cNvPr>
            <p:cNvCxnSpPr>
              <a:cxnSpLocks/>
            </p:cNvCxnSpPr>
            <p:nvPr/>
          </p:nvCxnSpPr>
          <p:spPr>
            <a:xfrm>
              <a:off x="8439066" y="6134394"/>
              <a:ext cx="20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A431C5B-E541-F349-9B92-FB713CC83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BA6BC76-C181-3049-BCF5-DA0048336E20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6242</TotalTime>
  <Words>543</Words>
  <Application>Microsoft Macintosh PowerPoint</Application>
  <PresentationFormat>Custom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268</cp:revision>
  <cp:lastPrinted>2023-06-16T08:01:14Z</cp:lastPrinted>
  <dcterms:created xsi:type="dcterms:W3CDTF">2022-05-17T11:22:10Z</dcterms:created>
  <dcterms:modified xsi:type="dcterms:W3CDTF">2023-06-16T08:01:15Z</dcterms:modified>
</cp:coreProperties>
</file>