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30"/>
  </p:notesMasterIdLst>
  <p:handoutMasterIdLst>
    <p:handoutMasterId r:id="rId31"/>
  </p:handoutMasterIdLst>
  <p:sldIdLst>
    <p:sldId id="256" r:id="rId3"/>
    <p:sldId id="263" r:id="rId4"/>
    <p:sldId id="320" r:id="rId5"/>
    <p:sldId id="261" r:id="rId6"/>
    <p:sldId id="266" r:id="rId7"/>
    <p:sldId id="299" r:id="rId8"/>
    <p:sldId id="267" r:id="rId9"/>
    <p:sldId id="301" r:id="rId10"/>
    <p:sldId id="302" r:id="rId11"/>
    <p:sldId id="327" r:id="rId12"/>
    <p:sldId id="303" r:id="rId13"/>
    <p:sldId id="328" r:id="rId14"/>
    <p:sldId id="305" r:id="rId15"/>
    <p:sldId id="306" r:id="rId16"/>
    <p:sldId id="311" r:id="rId17"/>
    <p:sldId id="312" r:id="rId18"/>
    <p:sldId id="307" r:id="rId19"/>
    <p:sldId id="308" r:id="rId20"/>
    <p:sldId id="309" r:id="rId21"/>
    <p:sldId id="321" r:id="rId22"/>
    <p:sldId id="322" r:id="rId23"/>
    <p:sldId id="314" r:id="rId24"/>
    <p:sldId id="323" r:id="rId25"/>
    <p:sldId id="324" r:id="rId26"/>
    <p:sldId id="325" r:id="rId27"/>
    <p:sldId id="326" r:id="rId28"/>
    <p:sldId id="283" r:id="rId29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4CD"/>
    <a:srgbClr val="B4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7"/>
    <p:restoredTop sz="94622"/>
  </p:normalViewPr>
  <p:slideViewPr>
    <p:cSldViewPr snapToGrid="0" snapToObjects="1">
      <p:cViewPr>
        <p:scale>
          <a:sx n="169" d="100"/>
          <a:sy n="169" d="100"/>
        </p:scale>
        <p:origin x="107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4" d="100"/>
          <a:sy n="134" d="100"/>
        </p:scale>
        <p:origin x="48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7C144-5A7A-4E4C-90B3-D6A408178DAC}" type="datetimeFigureOut">
              <a:rPr lang="es-ES_tradnl" smtClean="0"/>
              <a:t>14/6/23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AB677-D8E3-FE4D-8AA1-FAC345AC5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755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1ABD4-494F-0240-9520-5CBBA25E332F}" type="datetimeFigureOut">
              <a:rPr lang="es-ES_tradnl" smtClean="0"/>
              <a:t>14/6/23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82D59-D14A-4548-93B2-17B25710E21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91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xmlns="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xmlns="" id="{91CB8BD9-85F1-094D-B093-EAEB86C16424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Barcelona,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6" name="Rectangle 126">
            <a:extLst>
              <a:ext uri="{FF2B5EF4-FFF2-40B4-BE49-F238E27FC236}">
                <a16:creationId xmlns:a16="http://schemas.microsoft.com/office/drawing/2014/main" xmlns="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MADRID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xmlns="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xmlns="" id="{91CB8BD9-85F1-094D-B093-EAEB86C16424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Barcelona,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6" name="Rectangle 126">
            <a:extLst>
              <a:ext uri="{FF2B5EF4-FFF2-40B4-BE49-F238E27FC236}">
                <a16:creationId xmlns:a16="http://schemas.microsoft.com/office/drawing/2014/main" xmlns="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MADRID</a:t>
            </a:r>
          </a:p>
        </p:txBody>
      </p:sp>
    </p:spTree>
    <p:extLst>
      <p:ext uri="{BB962C8B-B14F-4D97-AF65-F5344CB8AC3E}">
        <p14:creationId xmlns:p14="http://schemas.microsoft.com/office/powerpoint/2010/main" val="38014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A0D78E-DD50-0544-8F60-0DDB49C7E42A}"/>
              </a:ext>
            </a:extLst>
          </p:cNvPr>
          <p:cNvSpPr/>
          <p:nvPr userDrawn="1"/>
        </p:nvSpPr>
        <p:spPr>
          <a:xfrm>
            <a:off x="292964" y="4848447"/>
            <a:ext cx="10093911" cy="1913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9">
            <a:extLst>
              <a:ext uri="{FF2B5EF4-FFF2-40B4-BE49-F238E27FC236}">
                <a16:creationId xmlns:a16="http://schemas.microsoft.com/office/drawing/2014/main" xmlns="" id="{23C9FC5B-A1EF-F44E-B0EF-DC0CE7AF0BCF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126">
            <a:extLst>
              <a:ext uri="{FF2B5EF4-FFF2-40B4-BE49-F238E27FC236}">
                <a16:creationId xmlns:a16="http://schemas.microsoft.com/office/drawing/2014/main" xmlns="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MADRID</a:t>
            </a:r>
          </a:p>
        </p:txBody>
      </p:sp>
      <p:sp>
        <p:nvSpPr>
          <p:cNvPr id="5" name="Marcador de número de diapositiva 8">
            <a:extLst>
              <a:ext uri="{FF2B5EF4-FFF2-40B4-BE49-F238E27FC236}">
                <a16:creationId xmlns:a16="http://schemas.microsoft.com/office/drawing/2014/main" xmlns="" id="{01538803-F6A6-F348-BB4E-102BA0A9B981}"/>
              </a:ext>
            </a:extLst>
          </p:cNvPr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uadroTexto 11">
            <a:extLst>
              <a:ext uri="{FF2B5EF4-FFF2-40B4-BE49-F238E27FC236}">
                <a16:creationId xmlns:a16="http://schemas.microsoft.com/office/drawing/2014/main" xmlns="" id="{FB23E0CC-D5D6-454C-8838-B60F0441E3EB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Barcelona,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C5885F-7A86-E64D-BBAF-3FE0730C77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87" y="171900"/>
            <a:ext cx="2858400" cy="5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84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8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49.jpeg"/><Relationship Id="rId7" Type="http://schemas.openxmlformats.org/officeDocument/2006/relationships/image" Target="../media/image50.jpeg"/><Relationship Id="rId8" Type="http://schemas.openxmlformats.org/officeDocument/2006/relationships/image" Target="../media/image43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35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5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59.jpeg"/><Relationship Id="rId7" Type="http://schemas.openxmlformats.org/officeDocument/2006/relationships/image" Target="../media/image60.jpe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35.png"/><Relationship Id="rId6" Type="http://schemas.openxmlformats.org/officeDocument/2006/relationships/image" Target="../media/image59.jpe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64.png"/><Relationship Id="rId7" Type="http://schemas.openxmlformats.org/officeDocument/2006/relationships/image" Target="../media/image65.jpe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67.jpeg"/><Relationship Id="rId6" Type="http://schemas.openxmlformats.org/officeDocument/2006/relationships/image" Target="../media/image64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68.jpeg"/><Relationship Id="rId10" Type="http://schemas.openxmlformats.org/officeDocument/2006/relationships/image" Target="../media/image6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5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65.jpeg"/><Relationship Id="rId8" Type="http://schemas.openxmlformats.org/officeDocument/2006/relationships/image" Target="../media/image69.jpeg"/><Relationship Id="rId9" Type="http://schemas.openxmlformats.org/officeDocument/2006/relationships/image" Target="../media/image7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microsoft.com/office/2007/relationships/hdphoto" Target="../media/hdphoto2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72.png"/><Relationship Id="rId5" Type="http://schemas.openxmlformats.org/officeDocument/2006/relationships/image" Target="../media/image73.jpeg"/><Relationship Id="rId6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74.png"/><Relationship Id="rId5" Type="http://schemas.openxmlformats.org/officeDocument/2006/relationships/image" Target="../media/image72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microsoft.com/office/2007/relationships/hdphoto" Target="../media/hdphoto3.wdp"/><Relationship Id="rId10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74.png"/><Relationship Id="rId5" Type="http://schemas.openxmlformats.org/officeDocument/2006/relationships/image" Target="../media/image19.png"/><Relationship Id="rId6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72.png"/><Relationship Id="rId5" Type="http://schemas.openxmlformats.org/officeDocument/2006/relationships/image" Target="../media/image81.png"/><Relationship Id="rId6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84.png"/><Relationship Id="rId5" Type="http://schemas.openxmlformats.org/officeDocument/2006/relationships/image" Target="../media/image19.png"/><Relationship Id="rId6" Type="http://schemas.openxmlformats.org/officeDocument/2006/relationships/image" Target="../media/image72.png"/><Relationship Id="rId7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19.png"/><Relationship Id="rId5" Type="http://schemas.openxmlformats.org/officeDocument/2006/relationships/image" Target="../media/image72.png"/><Relationship Id="rId6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19.png"/><Relationship Id="rId5" Type="http://schemas.openxmlformats.org/officeDocument/2006/relationships/image" Target="../media/image76.png"/><Relationship Id="rId6" Type="http://schemas.openxmlformats.org/officeDocument/2006/relationships/image" Target="../media/image72.png"/><Relationship Id="rId7" Type="http://schemas.openxmlformats.org/officeDocument/2006/relationships/image" Target="../media/image63.png"/><Relationship Id="rId8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7" Type="http://schemas.openxmlformats.org/officeDocument/2006/relationships/image" Target="../media/image19.png"/><Relationship Id="rId8" Type="http://schemas.openxmlformats.org/officeDocument/2006/relationships/image" Target="../media/image20.jpe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34.jpe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37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38.jpeg"/><Relationship Id="rId9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4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7" y="2843211"/>
            <a:ext cx="10303148" cy="45350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493" y="6654459"/>
            <a:ext cx="2145382" cy="478618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7652464" y="235743"/>
            <a:ext cx="2831231" cy="351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s-ES_tradnl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caixaForum maDRID</a:t>
            </a:r>
            <a:endParaRPr lang="es-ES_tradnl" sz="1900" i="1" cap="all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1" name="Conector recto 9">
            <a:extLst>
              <a:ext uri="{FF2B5EF4-FFF2-40B4-BE49-F238E27FC236}">
                <a16:creationId xmlns:a16="http://schemas.microsoft.com/office/drawing/2014/main" xmlns="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156121" y="653038"/>
            <a:ext cx="223075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4">
            <a:extLst>
              <a:ext uri="{FF2B5EF4-FFF2-40B4-BE49-F238E27FC236}">
                <a16:creationId xmlns:a16="http://schemas.microsoft.com/office/drawing/2014/main" xmlns="" id="{8022A46A-4F96-8444-B82B-AB618FEB0C51}"/>
              </a:ext>
            </a:extLst>
          </p:cNvPr>
          <p:cNvSpPr txBox="1">
            <a:spLocks/>
          </p:cNvSpPr>
          <p:nvPr/>
        </p:nvSpPr>
        <p:spPr>
          <a:xfrm>
            <a:off x="718458" y="1173375"/>
            <a:ext cx="9973355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es-ES_tradn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</a:rPr>
              <a:t>Guía accesible </a:t>
            </a:r>
            <a:r>
              <a:rPr lang="es-ES_tradn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  <a:t/>
            </a:r>
            <a:br>
              <a:rPr lang="es-ES_tradn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</a:br>
            <a:r>
              <a:rPr lang="es-ES_tradn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  <a:t>para la visita</a:t>
            </a:r>
            <a:endParaRPr lang="es-ES_tradnl" sz="6000" i="1" dirty="0">
              <a:solidFill>
                <a:schemeClr val="tx1">
                  <a:lumMod val="85000"/>
                  <a:lumOff val="15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1320722-94BA-0545-B39C-FD105E054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/>
        </p:blipFill>
        <p:spPr>
          <a:xfrm>
            <a:off x="4873083" y="4963288"/>
            <a:ext cx="3847015" cy="1105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EN LA PLANTA 2 ESTÁ EL ESPACIO EDUCATIVO Y FAMILIAR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 educativo </a:t>
              </a:r>
              <a:b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Y FAMILIAR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4451174B-C5FB-554D-AF3A-5EF5E1B4CBD8}"/>
              </a:ext>
            </a:extLst>
          </p:cNvPr>
          <p:cNvGrpSpPr/>
          <p:nvPr/>
        </p:nvGrpSpPr>
        <p:grpSpPr>
          <a:xfrm>
            <a:off x="3662731" y="5314368"/>
            <a:ext cx="1081168" cy="820026"/>
            <a:chOff x="5132366" y="5314368"/>
            <a:chExt cx="1081168" cy="82002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8C45934D-DB66-9748-8DCE-8EBCEAC0B7B7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FB51E4EB-BCD6-084E-A463-34BC5ED16CCE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xmlns="" id="{8D09E6AC-5CF5-994E-A4A2-1E4A29F494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B4048858-481D-624E-945D-C47BBB68B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669FBEC8-4802-8349-93D4-FBB170672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4873083" y="6134394"/>
            <a:ext cx="38583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653554" y="5199932"/>
            <a:ext cx="1157984" cy="934462"/>
            <a:chOff x="3019013" y="5199932"/>
            <a:chExt cx="1157984" cy="93446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3675540A-32AA-6348-BFDC-8C3F1EDE40A1}"/>
                </a:ext>
              </a:extLst>
            </p:cNvPr>
            <p:cNvCxnSpPr>
              <a:cxnSpLocks/>
            </p:cNvCxnSpPr>
            <p:nvPr/>
          </p:nvCxnSpPr>
          <p:spPr>
            <a:xfrm>
              <a:off x="3040359" y="6134394"/>
              <a:ext cx="11366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3019013" y="5199932"/>
              <a:ext cx="947757" cy="789497"/>
              <a:chOff x="2640293" y="5199932"/>
              <a:chExt cx="947757" cy="789497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8376" y="5199932"/>
                <a:ext cx="665935" cy="789497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xmlns="" id="{2D076D0A-4C5A-8742-BB6F-47553C9D0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0293" y="5465760"/>
                <a:ext cx="185369" cy="185369"/>
              </a:xfrm>
              <a:prstGeom prst="rect">
                <a:avLst/>
              </a:prstGeom>
            </p:spPr>
          </p:pic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xmlns="" id="{60E7F673-CA59-C74E-B309-317B86C7EF8C}"/>
                  </a:ext>
                </a:extLst>
              </p:cNvPr>
              <p:cNvSpPr/>
              <p:nvPr/>
            </p:nvSpPr>
            <p:spPr>
              <a:xfrm>
                <a:off x="2874642" y="5486846"/>
                <a:ext cx="713408" cy="14319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193170F-E6D8-7F4E-9B45-639FC616132A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9F057B8-45BC-5A45-A066-B0D1EC12B1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8"/>
          <a:stretch/>
        </p:blipFill>
        <p:spPr>
          <a:xfrm>
            <a:off x="4245601" y="269740"/>
            <a:ext cx="6141272" cy="43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70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11">
            <a:extLst>
              <a:ext uri="{FF2B5EF4-FFF2-40B4-BE49-F238E27FC236}">
                <a16:creationId xmlns:a16="http://schemas.microsoft.com/office/drawing/2014/main" xmlns="" id="{C9CD21E0-7FBE-4C74-A03E-C07176150B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153859" y="-639416"/>
            <a:ext cx="4333501" cy="61500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EN LA PLANTA 3 ESTÁ LA SALA DE EXPOSICIONES 2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Salas de exposiciones 2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FC2C95-FA9C-E54E-AD7E-D6C7490BF657}"/>
              </a:ext>
            </a:extLst>
          </p:cNvPr>
          <p:cNvGrpSpPr/>
          <p:nvPr/>
        </p:nvGrpSpPr>
        <p:grpSpPr>
          <a:xfrm>
            <a:off x="5302086" y="5311077"/>
            <a:ext cx="3001610" cy="823317"/>
            <a:chOff x="5302086" y="5311077"/>
            <a:chExt cx="3001610" cy="823317"/>
          </a:xfrm>
        </p:grpSpPr>
        <p:cxnSp>
          <p:nvCxnSpPr>
            <p:cNvPr id="46" name="Straight Connector 45"/>
            <p:cNvCxnSpPr>
              <a:cxnSpLocks/>
            </p:cNvCxnSpPr>
            <p:nvPr/>
          </p:nvCxnSpPr>
          <p:spPr>
            <a:xfrm>
              <a:off x="5302086" y="6134394"/>
              <a:ext cx="300161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1991F88B-A2C1-FC4A-B45A-681FC67D6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6866" y="5311077"/>
              <a:ext cx="602602" cy="602602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6F2A3C7C-7FEE-8441-9B63-9056D6A42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9468" y="5322472"/>
              <a:ext cx="576757" cy="576757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41DFB0B-BB16-FB44-9B43-99447A8C097B}"/>
              </a:ext>
            </a:extLst>
          </p:cNvPr>
          <p:cNvGrpSpPr/>
          <p:nvPr/>
        </p:nvGrpSpPr>
        <p:grpSpPr>
          <a:xfrm>
            <a:off x="3080026" y="5199932"/>
            <a:ext cx="1157984" cy="934462"/>
            <a:chOff x="2640293" y="5199932"/>
            <a:chExt cx="1157984" cy="934462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3675540A-32AA-6348-BFDC-8C3F1EDE40A1}"/>
                </a:ext>
              </a:extLst>
            </p:cNvPr>
            <p:cNvCxnSpPr>
              <a:cxnSpLocks/>
            </p:cNvCxnSpPr>
            <p:nvPr/>
          </p:nvCxnSpPr>
          <p:spPr>
            <a:xfrm>
              <a:off x="2661639" y="6134394"/>
              <a:ext cx="11366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2640293" y="5199932"/>
              <a:ext cx="947757" cy="789497"/>
              <a:chOff x="2640293" y="5199932"/>
              <a:chExt cx="947757" cy="789497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8376" y="5199932"/>
                <a:ext cx="665935" cy="789497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xmlns="" id="{2D076D0A-4C5A-8742-BB6F-47553C9D0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0293" y="5366484"/>
                <a:ext cx="185369" cy="185369"/>
              </a:xfrm>
              <a:prstGeom prst="rect">
                <a:avLst/>
              </a:prstGeom>
            </p:spPr>
          </p:pic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xmlns="" id="{60E7F673-CA59-C74E-B309-317B86C7EF8C}"/>
                  </a:ext>
                </a:extLst>
              </p:cNvPr>
              <p:cNvSpPr/>
              <p:nvPr/>
            </p:nvSpPr>
            <p:spPr>
              <a:xfrm>
                <a:off x="2874642" y="5387570"/>
                <a:ext cx="713408" cy="14319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60E7F673-CA59-C74E-B309-317B86C7EF8C}"/>
              </a:ext>
            </a:extLst>
          </p:cNvPr>
          <p:cNvSpPr/>
          <p:nvPr/>
        </p:nvSpPr>
        <p:spPr>
          <a:xfrm>
            <a:off x="9379789" y="1909313"/>
            <a:ext cx="833887" cy="1108742"/>
          </a:xfrm>
          <a:prstGeom prst="roundRect">
            <a:avLst>
              <a:gd name="adj" fmla="val 8867"/>
            </a:avLst>
          </a:prstGeom>
          <a:noFill/>
          <a:ln w="31750" cap="rnd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9504480" y="3114247"/>
            <a:ext cx="0" cy="374185"/>
          </a:xfrm>
          <a:prstGeom prst="straightConnector1">
            <a:avLst/>
          </a:prstGeom>
          <a:ln w="38100" cap="rnd">
            <a:solidFill>
              <a:srgbClr val="B44800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05442D1-5A83-614B-913B-21D83D64B730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3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D2EB1951-4492-1C43-93D7-6AB2D0B5A169}"/>
              </a:ext>
            </a:extLst>
          </p:cNvPr>
          <p:cNvGrpSpPr/>
          <p:nvPr/>
        </p:nvGrpSpPr>
        <p:grpSpPr>
          <a:xfrm>
            <a:off x="4070688" y="5314368"/>
            <a:ext cx="1081168" cy="820026"/>
            <a:chOff x="5132366" y="5314368"/>
            <a:chExt cx="1081168" cy="82002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B7C694F-4E50-634B-BB16-61122262CDB0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C5F1C282-FB3A-BA4F-A4DB-29C0D081D0C5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F778F7E8-4F93-6F46-AB3D-1E9D20969C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71DB4CAE-78B7-F346-99F3-E1B88BF88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7F67F167-A757-BB44-B183-DD63C89480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88646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EN LA PLANTA 3 ESTÁN LAS SALAS de exposiciones 3 Y 4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Salas de exposiciones 3 y 4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513FFB4-0C72-3E47-8000-65002A2B24D0}"/>
              </a:ext>
            </a:extLst>
          </p:cNvPr>
          <p:cNvGrpSpPr/>
          <p:nvPr/>
        </p:nvGrpSpPr>
        <p:grpSpPr>
          <a:xfrm>
            <a:off x="2618413" y="5199932"/>
            <a:ext cx="1157984" cy="934462"/>
            <a:chOff x="2640293" y="5199932"/>
            <a:chExt cx="1157984" cy="934462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3675540A-32AA-6348-BFDC-8C3F1EDE40A1}"/>
                </a:ext>
              </a:extLst>
            </p:cNvPr>
            <p:cNvCxnSpPr>
              <a:cxnSpLocks/>
            </p:cNvCxnSpPr>
            <p:nvPr/>
          </p:nvCxnSpPr>
          <p:spPr>
            <a:xfrm>
              <a:off x="2661639" y="6134394"/>
              <a:ext cx="11366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2640293" y="5199932"/>
              <a:ext cx="947757" cy="789497"/>
              <a:chOff x="2640293" y="5199932"/>
              <a:chExt cx="947757" cy="789497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8376" y="5199932"/>
                <a:ext cx="665935" cy="789497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xmlns="" id="{2D076D0A-4C5A-8742-BB6F-47553C9D0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0293" y="5366484"/>
                <a:ext cx="185369" cy="185369"/>
              </a:xfrm>
              <a:prstGeom prst="rect">
                <a:avLst/>
              </a:prstGeom>
            </p:spPr>
          </p:pic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xmlns="" id="{60E7F673-CA59-C74E-B309-317B86C7EF8C}"/>
                  </a:ext>
                </a:extLst>
              </p:cNvPr>
              <p:cNvSpPr/>
              <p:nvPr/>
            </p:nvSpPr>
            <p:spPr>
              <a:xfrm>
                <a:off x="2874642" y="5387570"/>
                <a:ext cx="713408" cy="14319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07248BE-745D-264A-A598-C8E5C7A666B5}"/>
              </a:ext>
            </a:extLst>
          </p:cNvPr>
          <p:cNvSpPr/>
          <p:nvPr/>
        </p:nvSpPr>
        <p:spPr>
          <a:xfrm>
            <a:off x="-1" y="917815"/>
            <a:ext cx="1247775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3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E81B0E5-A477-7642-A293-33CE9D7073BC}"/>
              </a:ext>
            </a:extLst>
          </p:cNvPr>
          <p:cNvGrpSpPr/>
          <p:nvPr/>
        </p:nvGrpSpPr>
        <p:grpSpPr>
          <a:xfrm>
            <a:off x="3731083" y="5314368"/>
            <a:ext cx="1081168" cy="820026"/>
            <a:chOff x="5132366" y="5314368"/>
            <a:chExt cx="1081168" cy="82002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F263433F-E8B9-7949-8796-21BB8AD5EF0E}"/>
                </a:ext>
              </a:extLst>
            </p:cNvPr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5D498821-134B-8643-9C29-8B486F81E53E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xmlns="" id="{C6235711-01BD-C24C-B70A-F215D6F878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xmlns="" id="{EA07EEDD-F127-C74B-B123-A538975DF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xmlns="" id="{744102B6-DB5B-1E4D-8CF7-FC32DFFDB9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C8CD048C-C035-E847-8E54-5F4E643316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5886" y="285258"/>
            <a:ext cx="3059276" cy="43254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BDEA58E4-F2FD-5040-BB76-FA2AF23D89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757" y="285258"/>
            <a:ext cx="3059276" cy="4325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F4FB790-0F75-634C-80D6-2D64A755E7B0}"/>
              </a:ext>
            </a:extLst>
          </p:cNvPr>
          <p:cNvGrpSpPr/>
          <p:nvPr/>
        </p:nvGrpSpPr>
        <p:grpSpPr>
          <a:xfrm>
            <a:off x="5177715" y="5311077"/>
            <a:ext cx="3563329" cy="823317"/>
            <a:chOff x="5177715" y="5311077"/>
            <a:chExt cx="3563329" cy="82331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BB7E05FD-00B6-B548-B597-62E4562334A4}"/>
                </a:ext>
              </a:extLst>
            </p:cNvPr>
            <p:cNvGrpSpPr/>
            <p:nvPr/>
          </p:nvGrpSpPr>
          <p:grpSpPr>
            <a:xfrm>
              <a:off x="5177715" y="5311077"/>
              <a:ext cx="3563329" cy="823317"/>
              <a:chOff x="5317200" y="5311077"/>
              <a:chExt cx="3563329" cy="823317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DF1EEA83-6578-1E47-B73F-491B4EA157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17200" y="6134394"/>
                <a:ext cx="3563329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xmlns="" id="{4F1F297F-E67D-A44D-8EB4-D72DFA868E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26866" y="5311077"/>
                <a:ext cx="602602" cy="602602"/>
              </a:xfrm>
              <a:prstGeom prst="rect">
                <a:avLst/>
              </a:prstGeom>
            </p:spPr>
          </p:pic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8CB5C0F0-71B3-A64F-9050-3ED845BC3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59847" y="5319020"/>
              <a:ext cx="576000" cy="5760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8F41D642-2377-5E47-8364-85A8D3499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83847" y="5319020"/>
              <a:ext cx="576000" cy="5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4367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EN LA PLANTA 4 ESTÁ LA CAFETERÍA-RESTAURANTE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CAFETERÍA-</a:t>
              </a:r>
              <a:b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RESTAURANTE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DC48D21-7ED2-A14C-BF1B-8C2906E6890C}"/>
              </a:ext>
            </a:extLst>
          </p:cNvPr>
          <p:cNvGrpSpPr/>
          <p:nvPr/>
        </p:nvGrpSpPr>
        <p:grpSpPr>
          <a:xfrm>
            <a:off x="5298916" y="5320852"/>
            <a:ext cx="1242561" cy="813542"/>
            <a:chOff x="5910146" y="5320852"/>
            <a:chExt cx="1242561" cy="813542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5910146" y="6134394"/>
              <a:ext cx="124256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70AB9825-74D3-8740-A168-9991022AE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550" y="5320852"/>
              <a:ext cx="586800" cy="5868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F3A91A9-23AC-7345-A9AD-27C2DBEAF83C}"/>
              </a:ext>
            </a:extLst>
          </p:cNvPr>
          <p:cNvGrpSpPr/>
          <p:nvPr/>
        </p:nvGrpSpPr>
        <p:grpSpPr>
          <a:xfrm>
            <a:off x="6657342" y="5320852"/>
            <a:ext cx="1697237" cy="813542"/>
            <a:chOff x="7274788" y="5320852"/>
            <a:chExt cx="1697237" cy="81354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007F43AD-6D45-0946-9622-6FA4E298220F}"/>
                </a:ext>
              </a:extLst>
            </p:cNvPr>
            <p:cNvCxnSpPr>
              <a:cxnSpLocks/>
            </p:cNvCxnSpPr>
            <p:nvPr/>
          </p:nvCxnSpPr>
          <p:spPr>
            <a:xfrm>
              <a:off x="7274788" y="6134394"/>
              <a:ext cx="169723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C491010E-5B15-7941-B5E8-DAA69F0DE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0006" y="5320852"/>
              <a:ext cx="586800" cy="5868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6E24AD7-6DB7-CB4D-80C0-7D71B462DD58}"/>
              </a:ext>
            </a:extLst>
          </p:cNvPr>
          <p:cNvGrpSpPr/>
          <p:nvPr/>
        </p:nvGrpSpPr>
        <p:grpSpPr>
          <a:xfrm>
            <a:off x="4148073" y="5314368"/>
            <a:ext cx="1081168" cy="820026"/>
            <a:chOff x="5132366" y="5314368"/>
            <a:chExt cx="1081168" cy="820026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3C88DB26-1759-434A-B224-D0C722A724F1}"/>
                </a:ext>
              </a:extLst>
            </p:cNvPr>
            <p:cNvCxnSpPr>
              <a:cxnSpLocks/>
            </p:cNvCxnSpPr>
            <p:nvPr/>
          </p:nvCxnSpPr>
          <p:spPr>
            <a:xfrm>
              <a:off x="5261991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F6B5EA65-FE7E-7549-9C14-913ABA24537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C41C62DD-7707-5C46-86C3-D17B63B9D3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xmlns="" id="{DAC98C1E-3C6D-9841-8533-A8787EE9D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xmlns="" id="{F4E217E9-E023-3447-9BC5-D53CF0F1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9" name="Group 48"/>
          <p:cNvGrpSpPr/>
          <p:nvPr/>
        </p:nvGrpSpPr>
        <p:grpSpPr>
          <a:xfrm>
            <a:off x="3031411" y="5199932"/>
            <a:ext cx="1154594" cy="934462"/>
            <a:chOff x="2409221" y="5199932"/>
            <a:chExt cx="1154594" cy="934462"/>
          </a:xfrm>
        </p:grpSpPr>
        <p:grpSp>
          <p:nvGrpSpPr>
            <p:cNvPr id="50" name="Group 49"/>
            <p:cNvGrpSpPr/>
            <p:nvPr/>
          </p:nvGrpSpPr>
          <p:grpSpPr>
            <a:xfrm>
              <a:off x="2422682" y="5199932"/>
              <a:ext cx="947757" cy="789497"/>
              <a:chOff x="2640293" y="5199932"/>
              <a:chExt cx="947757" cy="789497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8376" y="5199932"/>
                <a:ext cx="665935" cy="789497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xmlns="" id="{2D076D0A-4C5A-8742-BB6F-47553C9D0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0293" y="5263073"/>
                <a:ext cx="185369" cy="185369"/>
              </a:xfrm>
              <a:prstGeom prst="rect">
                <a:avLst/>
              </a:prstGeom>
            </p:spPr>
          </p:pic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xmlns="" id="{60E7F673-CA59-C74E-B309-317B86C7EF8C}"/>
                  </a:ext>
                </a:extLst>
              </p:cNvPr>
              <p:cNvSpPr/>
              <p:nvPr/>
            </p:nvSpPr>
            <p:spPr>
              <a:xfrm>
                <a:off x="2874642" y="5284159"/>
                <a:ext cx="713408" cy="14319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cxnSp>
          <p:nvCxnSpPr>
            <p:cNvPr id="51" name="Straight Connector 50"/>
            <p:cNvCxnSpPr>
              <a:cxnSpLocks/>
            </p:cNvCxnSpPr>
            <p:nvPr/>
          </p:nvCxnSpPr>
          <p:spPr>
            <a:xfrm>
              <a:off x="2409221" y="6134394"/>
              <a:ext cx="115459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B0BED66-DCF4-A64B-B8E3-2DB7D5EE7DB5}"/>
              </a:ext>
            </a:extLst>
          </p:cNvPr>
          <p:cNvSpPr/>
          <p:nvPr/>
        </p:nvSpPr>
        <p:spPr>
          <a:xfrm>
            <a:off x="-1" y="917815"/>
            <a:ext cx="1228725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4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638F737-B465-1D43-884E-8D4D090BA87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599" y="268839"/>
            <a:ext cx="6157579" cy="43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69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EN LA PLANTA 4 LOS BAÑOS ESTÁN AL LADO DE LA CAFETERÍA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baños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DC48D21-7ED2-A14C-BF1B-8C2906E6890C}"/>
              </a:ext>
            </a:extLst>
          </p:cNvPr>
          <p:cNvGrpSpPr/>
          <p:nvPr/>
        </p:nvGrpSpPr>
        <p:grpSpPr>
          <a:xfrm>
            <a:off x="7742975" y="5320852"/>
            <a:ext cx="1287608" cy="813542"/>
            <a:chOff x="5910146" y="5320852"/>
            <a:chExt cx="1287608" cy="813542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5910146" y="6134394"/>
              <a:ext cx="12876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70AB9825-74D3-8740-A168-9991022AE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550" y="5320852"/>
              <a:ext cx="586800" cy="5868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1B07CCDE-0251-C04E-A49A-AE9191902986}"/>
              </a:ext>
            </a:extLst>
          </p:cNvPr>
          <p:cNvGrpSpPr/>
          <p:nvPr/>
        </p:nvGrpSpPr>
        <p:grpSpPr>
          <a:xfrm>
            <a:off x="4900282" y="5314368"/>
            <a:ext cx="1081168" cy="820026"/>
            <a:chOff x="5132366" y="5314368"/>
            <a:chExt cx="1081168" cy="820026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3716A9F5-86DC-4C40-8D86-43C7ADABD3B5}"/>
              </a:ext>
            </a:extLst>
          </p:cNvPr>
          <p:cNvGrpSpPr/>
          <p:nvPr/>
        </p:nvGrpSpPr>
        <p:grpSpPr>
          <a:xfrm>
            <a:off x="4116905" y="5297619"/>
            <a:ext cx="827850" cy="836775"/>
            <a:chOff x="8731657" y="5297619"/>
            <a:chExt cx="827850" cy="836775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3C575C96-54C3-8E4E-B527-2CD9D0E25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942EC353-CBE6-6647-B7F5-18E8981219EB}"/>
                </a:ext>
              </a:extLst>
            </p:cNvPr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409221" y="5199932"/>
            <a:ext cx="1154594" cy="934462"/>
            <a:chOff x="2409221" y="5199932"/>
            <a:chExt cx="1154594" cy="934462"/>
          </a:xfrm>
        </p:grpSpPr>
        <p:grpSp>
          <p:nvGrpSpPr>
            <p:cNvPr id="70" name="Group 69"/>
            <p:cNvGrpSpPr/>
            <p:nvPr/>
          </p:nvGrpSpPr>
          <p:grpSpPr>
            <a:xfrm>
              <a:off x="2422682" y="5199932"/>
              <a:ext cx="947757" cy="789497"/>
              <a:chOff x="2640293" y="5199932"/>
              <a:chExt cx="947757" cy="789497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8376" y="5199932"/>
                <a:ext cx="665935" cy="789497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xmlns="" id="{2D076D0A-4C5A-8742-BB6F-47553C9D0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0293" y="5263073"/>
                <a:ext cx="185369" cy="185369"/>
              </a:xfrm>
              <a:prstGeom prst="rect">
                <a:avLst/>
              </a:prstGeom>
            </p:spPr>
          </p:pic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xmlns="" id="{60E7F673-CA59-C74E-B309-317B86C7EF8C}"/>
                  </a:ext>
                </a:extLst>
              </p:cNvPr>
              <p:cNvSpPr/>
              <p:nvPr/>
            </p:nvSpPr>
            <p:spPr>
              <a:xfrm>
                <a:off x="2874642" y="5284159"/>
                <a:ext cx="713408" cy="14319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cxnSp>
          <p:nvCxnSpPr>
            <p:cNvPr id="74" name="Straight Connector 73"/>
            <p:cNvCxnSpPr>
              <a:cxnSpLocks/>
            </p:cNvCxnSpPr>
            <p:nvPr/>
          </p:nvCxnSpPr>
          <p:spPr>
            <a:xfrm>
              <a:off x="2409221" y="6134394"/>
              <a:ext cx="115459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121515" y="5480507"/>
            <a:ext cx="915899" cy="653887"/>
            <a:chOff x="1373159" y="5480507"/>
            <a:chExt cx="915899" cy="653887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513397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86E9C0A-A982-5C4F-8B7F-566508E960FD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4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B750D689-EEA1-514A-A418-2BB9BA2133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600" y="269739"/>
            <a:ext cx="6158856" cy="43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345BE7-8E41-CD41-94EF-E7FE65F06D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6" y="285258"/>
            <a:ext cx="3059277" cy="4317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EE8FF84-C473-4D42-B5CE-B0227306D5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7612" y="285257"/>
            <a:ext cx="3059277" cy="43179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EN LA PLANTA –1 ESTÁN EL AULA 1 Y EL AULA 2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AULAS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1B07CCDE-0251-C04E-A49A-AE9191902986}"/>
              </a:ext>
            </a:extLst>
          </p:cNvPr>
          <p:cNvGrpSpPr/>
          <p:nvPr/>
        </p:nvGrpSpPr>
        <p:grpSpPr>
          <a:xfrm>
            <a:off x="4471629" y="5314368"/>
            <a:ext cx="1081168" cy="820026"/>
            <a:chOff x="5132366" y="5314368"/>
            <a:chExt cx="1081168" cy="820026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322054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41" name="Straight Connector 40"/>
          <p:cNvCxnSpPr/>
          <p:nvPr/>
        </p:nvCxnSpPr>
        <p:spPr>
          <a:xfrm>
            <a:off x="5747903" y="6134394"/>
            <a:ext cx="83284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230194" y="6134394"/>
            <a:ext cx="83284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52345BE7-8E41-CD41-94EF-E7FE65F06D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445" y="4963456"/>
            <a:ext cx="1076998" cy="110769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CEE8FF84-C473-4D42-B5CE-B0227306D5A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0736" y="4963456"/>
            <a:ext cx="1051712" cy="110769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05884" y="5146384"/>
            <a:ext cx="1243814" cy="988010"/>
            <a:chOff x="3305884" y="5146384"/>
            <a:chExt cx="1243814" cy="988010"/>
          </a:xfrm>
        </p:grpSpPr>
        <p:cxnSp>
          <p:nvCxnSpPr>
            <p:cNvPr id="35" name="Straight Connector 34"/>
            <p:cNvCxnSpPr>
              <a:cxnSpLocks/>
            </p:cNvCxnSpPr>
            <p:nvPr/>
          </p:nvCxnSpPr>
          <p:spPr>
            <a:xfrm>
              <a:off x="3305884" y="6134394"/>
              <a:ext cx="124381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3326453" y="5146384"/>
              <a:ext cx="947757" cy="934007"/>
              <a:chOff x="1573185" y="5199932"/>
              <a:chExt cx="947757" cy="934007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1573185" y="5199932"/>
                <a:ext cx="947757" cy="907671"/>
                <a:chOff x="2640293" y="5199932"/>
                <a:chExt cx="947757" cy="907671"/>
              </a:xfrm>
            </p:grpSpPr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98376" y="5199932"/>
                  <a:ext cx="665935" cy="789497"/>
                </a:xfrm>
                <a:prstGeom prst="rect">
                  <a:avLst/>
                </a:prstGeom>
              </p:spPr>
            </p:pic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xmlns="" id="{2D076D0A-4C5A-8742-BB6F-47553C9D03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0293" y="5922234"/>
                  <a:ext cx="185369" cy="185369"/>
                </a:xfrm>
                <a:prstGeom prst="rect">
                  <a:avLst/>
                </a:prstGeom>
              </p:spPr>
            </p:pic>
            <p:sp>
              <p:nvSpPr>
                <p:cNvPr id="95" name="Rounded Rectangle 94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874642" y="5952618"/>
                  <a:ext cx="713408" cy="108000"/>
                </a:xfrm>
                <a:prstGeom prst="roundRect">
                  <a:avLst/>
                </a:prstGeom>
                <a:noFill/>
                <a:ln w="19050" cap="rnd">
                  <a:solidFill>
                    <a:srgbClr val="B448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1993900" y="5981948"/>
                <a:ext cx="347094" cy="46800"/>
                <a:chOff x="1993900" y="5636378"/>
                <a:chExt cx="347094" cy="46800"/>
              </a:xfrm>
            </p:grpSpPr>
            <p:sp>
              <p:nvSpPr>
                <p:cNvPr id="90" name="Rounded Rectangle 89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1993900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91" name="Rounded Rectangle 90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126461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92" name="Rounded Rectangle 91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259021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1993900" y="6087139"/>
                <a:ext cx="347094" cy="46800"/>
                <a:chOff x="1993900" y="5636378"/>
                <a:chExt cx="347094" cy="46800"/>
              </a:xfrm>
            </p:grpSpPr>
            <p:sp>
              <p:nvSpPr>
                <p:cNvPr id="87" name="Rounded Rectangle 86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1993900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88" name="Rounded Rectangle 87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126461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89" name="Rounded Rectangle 88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259021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2B26BD2-B319-CD42-8CBA-D00AD678805D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81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1063CD-52B6-DB42-A1C2-CDAB0B5EE7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598" y="269739"/>
            <a:ext cx="6157157" cy="434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EN LA PLANTA –1 LOS BAÑOS ESTÁN AL LADO DE LAS AULAS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baños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1B07CCDE-0251-C04E-A49A-AE9191902986}"/>
              </a:ext>
            </a:extLst>
          </p:cNvPr>
          <p:cNvGrpSpPr/>
          <p:nvPr/>
        </p:nvGrpSpPr>
        <p:grpSpPr>
          <a:xfrm>
            <a:off x="5169326" y="5314368"/>
            <a:ext cx="1081168" cy="820026"/>
            <a:chOff x="5132366" y="5314368"/>
            <a:chExt cx="1081168" cy="820026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3716A9F5-86DC-4C40-8D86-43C7ADABD3B5}"/>
              </a:ext>
            </a:extLst>
          </p:cNvPr>
          <p:cNvGrpSpPr/>
          <p:nvPr/>
        </p:nvGrpSpPr>
        <p:grpSpPr>
          <a:xfrm>
            <a:off x="4404866" y="5297619"/>
            <a:ext cx="827850" cy="836775"/>
            <a:chOff x="8731657" y="5297619"/>
            <a:chExt cx="827850" cy="836775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3C575C96-54C3-8E4E-B527-2CD9D0E25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942EC353-CBE6-6647-B7F5-18E8981219EB}"/>
                </a:ext>
              </a:extLst>
            </p:cNvPr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356168" y="5480507"/>
            <a:ext cx="915899" cy="653887"/>
            <a:chOff x="1373159" y="5480507"/>
            <a:chExt cx="915899" cy="653887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513397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cxnSp>
        <p:nvCxnSpPr>
          <p:cNvPr id="46" name="Straight Connector 45"/>
          <p:cNvCxnSpPr/>
          <p:nvPr/>
        </p:nvCxnSpPr>
        <p:spPr>
          <a:xfrm>
            <a:off x="8057966" y="6134394"/>
            <a:ext cx="83284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52345BE7-8E41-CD41-94EF-E7FE65F06D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8508" y="4963456"/>
            <a:ext cx="1076998" cy="1107695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2553875" y="5146384"/>
            <a:ext cx="1219058" cy="988010"/>
            <a:chOff x="3241420" y="5146384"/>
            <a:chExt cx="1219058" cy="988010"/>
          </a:xfrm>
        </p:grpSpPr>
        <p:cxnSp>
          <p:nvCxnSpPr>
            <p:cNvPr id="49" name="Straight Connector 48"/>
            <p:cNvCxnSpPr>
              <a:cxnSpLocks/>
            </p:cNvCxnSpPr>
            <p:nvPr/>
          </p:nvCxnSpPr>
          <p:spPr>
            <a:xfrm>
              <a:off x="3241420" y="6134394"/>
              <a:ext cx="121905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3326453" y="5146384"/>
              <a:ext cx="947757" cy="934007"/>
              <a:chOff x="1573185" y="5199932"/>
              <a:chExt cx="947757" cy="934007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1573185" y="5199932"/>
                <a:ext cx="947757" cy="907671"/>
                <a:chOff x="2640293" y="5199932"/>
                <a:chExt cx="947757" cy="907671"/>
              </a:xfrm>
            </p:grpSpPr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98376" y="5199932"/>
                  <a:ext cx="665935" cy="789497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xmlns="" id="{2D076D0A-4C5A-8742-BB6F-47553C9D03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0293" y="5922234"/>
                  <a:ext cx="185369" cy="185369"/>
                </a:xfrm>
                <a:prstGeom prst="rect">
                  <a:avLst/>
                </a:prstGeom>
              </p:spPr>
            </p:pic>
            <p:sp>
              <p:nvSpPr>
                <p:cNvPr id="82" name="Rounded Rectangle 81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874642" y="5952618"/>
                  <a:ext cx="713408" cy="108000"/>
                </a:xfrm>
                <a:prstGeom prst="roundRect">
                  <a:avLst/>
                </a:prstGeom>
                <a:noFill/>
                <a:ln w="19050" cap="rnd">
                  <a:solidFill>
                    <a:srgbClr val="B448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1993900" y="5981948"/>
                <a:ext cx="347094" cy="46800"/>
                <a:chOff x="1993900" y="5636378"/>
                <a:chExt cx="347094" cy="46800"/>
              </a:xfrm>
            </p:grpSpPr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1993900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126461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79" name="Rounded Rectangle 78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259021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1993900" y="6087139"/>
                <a:ext cx="347094" cy="46800"/>
                <a:chOff x="1993900" y="5636378"/>
                <a:chExt cx="347094" cy="46800"/>
              </a:xfrm>
            </p:grpSpPr>
            <p:sp>
              <p:nvSpPr>
                <p:cNvPr id="55" name="Rounded Rectangle 54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1993900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126461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259021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9368234-7F79-404E-83D0-1B9B79655756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05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C07561-8EEE-F94E-AF42-84851040B6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0" y="301848"/>
            <a:ext cx="6158854" cy="434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EN LA PLANTA –2 HAY UN ESTANQUE Y EL ACCESO AL </a:t>
            </a:r>
            <a:r>
              <a:rPr lang="es-ES" sz="2200" i="1" spc="50" dirty="0">
                <a:latin typeface="Calibri" charset="0"/>
                <a:ea typeface="Calibri" charset="0"/>
                <a:cs typeface="Calibri" charset="0"/>
              </a:rPr>
              <a:t>FOYER</a:t>
            </a:r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 Y AL AUDITORIO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24712" y="2875281"/>
            <a:ext cx="2666966" cy="122630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>
              <a:lnSpc>
                <a:spcPts val="3300"/>
              </a:lnSpc>
            </a:pPr>
            <a:r>
              <a:rPr lang="en-U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ACCESO </a:t>
            </a:r>
            <a:br>
              <a:rPr lang="en-U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AL </a:t>
            </a:r>
            <a:r>
              <a:rPr lang="en-US" sz="3300" i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FOYER</a:t>
            </a:r>
            <a:r>
              <a:rPr lang="en-U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Y </a:t>
            </a:r>
            <a:br>
              <a:rPr lang="en-U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AL AUDITORIO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422965" y="3449951"/>
            <a:ext cx="592628" cy="0"/>
          </a:xfrm>
          <a:prstGeom prst="straightConnector1">
            <a:avLst/>
          </a:prstGeom>
          <a:ln w="76200" cap="rnd">
            <a:solidFill>
              <a:schemeClr val="bg1">
                <a:lumMod val="75000"/>
              </a:schemeClr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884233" y="5399294"/>
            <a:ext cx="1257466" cy="735100"/>
            <a:chOff x="8242134" y="5399294"/>
            <a:chExt cx="1257466" cy="7351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007F43AD-6D45-0946-9622-6FA4E298220F}"/>
                </a:ext>
              </a:extLst>
            </p:cNvPr>
            <p:cNvCxnSpPr>
              <a:cxnSpLocks/>
            </p:cNvCxnSpPr>
            <p:nvPr/>
          </p:nvCxnSpPr>
          <p:spPr>
            <a:xfrm>
              <a:off x="8242134" y="6134394"/>
              <a:ext cx="125746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9439" y="5399294"/>
              <a:ext cx="606414" cy="606414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1581224" y="5146384"/>
            <a:ext cx="1154594" cy="1008512"/>
            <a:chOff x="3305884" y="5146384"/>
            <a:chExt cx="1154594" cy="1008512"/>
          </a:xfrm>
        </p:grpSpPr>
        <p:cxnSp>
          <p:nvCxnSpPr>
            <p:cNvPr id="70" name="Straight Connector 69"/>
            <p:cNvCxnSpPr>
              <a:cxnSpLocks/>
            </p:cNvCxnSpPr>
            <p:nvPr/>
          </p:nvCxnSpPr>
          <p:spPr>
            <a:xfrm>
              <a:off x="3305884" y="6134394"/>
              <a:ext cx="115459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3326453" y="5146384"/>
              <a:ext cx="947757" cy="1008512"/>
              <a:chOff x="1573185" y="5199932"/>
              <a:chExt cx="947757" cy="1008512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1573185" y="5199932"/>
                <a:ext cx="947757" cy="1008512"/>
                <a:chOff x="2640293" y="5199932"/>
                <a:chExt cx="947757" cy="1008512"/>
              </a:xfrm>
            </p:grpSpPr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98376" y="5199932"/>
                  <a:ext cx="665935" cy="789497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xmlns="" id="{2D076D0A-4C5A-8742-BB6F-47553C9D03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0293" y="6023075"/>
                  <a:ext cx="185369" cy="185369"/>
                </a:xfrm>
                <a:prstGeom prst="rect">
                  <a:avLst/>
                </a:prstGeom>
              </p:spPr>
            </p:pic>
            <p:sp>
              <p:nvSpPr>
                <p:cNvPr id="83" name="Rounded Rectangle 82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874642" y="6053459"/>
                  <a:ext cx="713408" cy="108000"/>
                </a:xfrm>
                <a:prstGeom prst="roundRect">
                  <a:avLst/>
                </a:prstGeom>
                <a:noFill/>
                <a:ln w="19050" cap="rnd">
                  <a:solidFill>
                    <a:srgbClr val="B448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1993900" y="5981948"/>
                <a:ext cx="347094" cy="46800"/>
                <a:chOff x="1993900" y="5636378"/>
                <a:chExt cx="347094" cy="46800"/>
              </a:xfrm>
            </p:grpSpPr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1993900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79" name="Rounded Rectangle 78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126461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80" name="Rounded Rectangle 79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259021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1993900" y="6087139"/>
                <a:ext cx="347094" cy="46800"/>
                <a:chOff x="1993900" y="5636378"/>
                <a:chExt cx="347094" cy="46800"/>
              </a:xfrm>
            </p:grpSpPr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1993900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126461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259021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</p:grpSp>
      </p:grpSp>
      <p:grpSp>
        <p:nvGrpSpPr>
          <p:cNvPr id="84" name="Group 83"/>
          <p:cNvGrpSpPr/>
          <p:nvPr/>
        </p:nvGrpSpPr>
        <p:grpSpPr>
          <a:xfrm>
            <a:off x="5807119" y="5465336"/>
            <a:ext cx="768139" cy="669058"/>
            <a:chOff x="9229746" y="5465336"/>
            <a:chExt cx="768139" cy="669058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9229746" y="6134394"/>
              <a:ext cx="76813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/>
            <p:cNvGrpSpPr/>
            <p:nvPr/>
          </p:nvGrpSpPr>
          <p:grpSpPr>
            <a:xfrm>
              <a:off x="9442718" y="5465336"/>
              <a:ext cx="507193" cy="494139"/>
              <a:chOff x="9388475" y="5365750"/>
              <a:chExt cx="609410" cy="593725"/>
            </a:xfrm>
          </p:grpSpPr>
          <p:sp>
            <p:nvSpPr>
              <p:cNvPr id="87" name="Freeform 86"/>
              <p:cNvSpPr/>
              <p:nvPr/>
            </p:nvSpPr>
            <p:spPr>
              <a:xfrm>
                <a:off x="9388475" y="5365750"/>
                <a:ext cx="406400" cy="593725"/>
              </a:xfrm>
              <a:custGeom>
                <a:avLst/>
                <a:gdLst>
                  <a:gd name="connsiteX0" fmla="*/ 396875 w 406400"/>
                  <a:gd name="connsiteY0" fmla="*/ 114300 h 593725"/>
                  <a:gd name="connsiteX1" fmla="*/ 396875 w 406400"/>
                  <a:gd name="connsiteY1" fmla="*/ 0 h 593725"/>
                  <a:gd name="connsiteX2" fmla="*/ 0 w 406400"/>
                  <a:gd name="connsiteY2" fmla="*/ 0 h 593725"/>
                  <a:gd name="connsiteX3" fmla="*/ 0 w 406400"/>
                  <a:gd name="connsiteY3" fmla="*/ 593725 h 593725"/>
                  <a:gd name="connsiteX4" fmla="*/ 406400 w 406400"/>
                  <a:gd name="connsiteY4" fmla="*/ 593725 h 593725"/>
                  <a:gd name="connsiteX5" fmla="*/ 406400 w 406400"/>
                  <a:gd name="connsiteY5" fmla="*/ 473075 h 59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400" h="593725">
                    <a:moveTo>
                      <a:pt x="396875" y="114300"/>
                    </a:moveTo>
                    <a:lnTo>
                      <a:pt x="396875" y="0"/>
                    </a:lnTo>
                    <a:lnTo>
                      <a:pt x="0" y="0"/>
                    </a:lnTo>
                    <a:lnTo>
                      <a:pt x="0" y="593725"/>
                    </a:lnTo>
                    <a:lnTo>
                      <a:pt x="406400" y="593725"/>
                    </a:lnTo>
                    <a:lnTo>
                      <a:pt x="406400" y="473075"/>
                    </a:lnTo>
                  </a:path>
                </a:pathLst>
              </a:custGeom>
              <a:ln w="25400" cap="rnd">
                <a:solidFill>
                  <a:schemeClr val="tx1"/>
                </a:solidFill>
                <a:tailEnd type="non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>
                <a:off x="9698924" y="5662612"/>
                <a:ext cx="298961" cy="0"/>
              </a:xfrm>
              <a:prstGeom prst="straightConnector1">
                <a:avLst/>
              </a:prstGeom>
              <a:ln w="38100" cap="rnd">
                <a:solidFill>
                  <a:srgbClr val="B44800"/>
                </a:solidFill>
                <a:headEnd type="arrow" w="lg" len="sm"/>
                <a:tailEnd type="non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B3AFBC3-4120-AF4C-A72E-7EC3E79C6034}"/>
              </a:ext>
            </a:extLst>
          </p:cNvPr>
          <p:cNvGrpSpPr/>
          <p:nvPr/>
        </p:nvGrpSpPr>
        <p:grpSpPr>
          <a:xfrm>
            <a:off x="8497781" y="5282695"/>
            <a:ext cx="1341792" cy="851699"/>
            <a:chOff x="8497781" y="5282695"/>
            <a:chExt cx="1341792" cy="851699"/>
          </a:xfrm>
        </p:grpSpPr>
        <p:cxnSp>
          <p:nvCxnSpPr>
            <p:cNvPr id="91" name="Straight Connector 90"/>
            <p:cNvCxnSpPr>
              <a:cxnSpLocks/>
            </p:cNvCxnSpPr>
            <p:nvPr/>
          </p:nvCxnSpPr>
          <p:spPr>
            <a:xfrm>
              <a:off x="8497781" y="6134394"/>
              <a:ext cx="13417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5770" y="5282695"/>
              <a:ext cx="685815" cy="685815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0FD534C-A92A-0040-B35D-2066394FD2C1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7F4BF957-08D3-B54E-AB50-67604417D3E7}"/>
              </a:ext>
            </a:extLst>
          </p:cNvPr>
          <p:cNvGrpSpPr/>
          <p:nvPr/>
        </p:nvGrpSpPr>
        <p:grpSpPr>
          <a:xfrm>
            <a:off x="6956042" y="4964247"/>
            <a:ext cx="1136624" cy="1170147"/>
            <a:chOff x="5429888" y="4964247"/>
            <a:chExt cx="1136624" cy="117014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346D8BBB-06F8-864A-9D10-D314028F60E3}"/>
                </a:ext>
              </a:extLst>
            </p:cNvPr>
            <p:cNvCxnSpPr>
              <a:cxnSpLocks/>
            </p:cNvCxnSpPr>
            <p:nvPr/>
          </p:nvCxnSpPr>
          <p:spPr>
            <a:xfrm>
              <a:off x="5578942" y="6134394"/>
              <a:ext cx="81095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A41484C2-5BC2-7E41-8109-7627518FB8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9888" y="4964247"/>
              <a:ext cx="1136624" cy="1104215"/>
            </a:xfrm>
            <a:prstGeom prst="rect">
              <a:avLst/>
            </a:prstGeom>
          </p:spPr>
        </p:pic>
      </p:grpSp>
      <p:grpSp>
        <p:nvGrpSpPr>
          <p:cNvPr id="2" name="Group 31">
            <a:extLst>
              <a:ext uri="{FF2B5EF4-FFF2-40B4-BE49-F238E27FC236}">
                <a16:creationId xmlns:a16="http://schemas.microsoft.com/office/drawing/2014/main" xmlns="" id="{94F83DD9-54F0-A880-27AA-2F7A7B17CA7E}"/>
              </a:ext>
            </a:extLst>
          </p:cNvPr>
          <p:cNvGrpSpPr/>
          <p:nvPr/>
        </p:nvGrpSpPr>
        <p:grpSpPr>
          <a:xfrm>
            <a:off x="2624141" y="5314368"/>
            <a:ext cx="1081168" cy="820026"/>
            <a:chOff x="5132366" y="5314368"/>
            <a:chExt cx="1081168" cy="820026"/>
          </a:xfrm>
        </p:grpSpPr>
        <p:cxnSp>
          <p:nvCxnSpPr>
            <p:cNvPr id="7" name="Straight Connector 32">
              <a:extLst>
                <a:ext uri="{FF2B5EF4-FFF2-40B4-BE49-F238E27FC236}">
                  <a16:creationId xmlns:a16="http://schemas.microsoft.com/office/drawing/2014/main" xmlns="" id="{469735DA-7F1F-581E-3558-C698FD32543C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xmlns="" id="{CD7A4A7E-05C4-9D97-92CA-AE4DF46486AF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9" name="Picture 36">
                <a:extLst>
                  <a:ext uri="{FF2B5EF4-FFF2-40B4-BE49-F238E27FC236}">
                    <a16:creationId xmlns:a16="http://schemas.microsoft.com/office/drawing/2014/main" xmlns="" id="{53BA195D-AA85-5F45-95DC-2868014396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10" name="Picture 37">
                <a:extLst>
                  <a:ext uri="{FF2B5EF4-FFF2-40B4-BE49-F238E27FC236}">
                    <a16:creationId xmlns:a16="http://schemas.microsoft.com/office/drawing/2014/main" xmlns="" id="{015CCB37-D2D5-D694-DA04-8C0AA9D9DD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11" name="Picture 38">
                <a:extLst>
                  <a:ext uri="{FF2B5EF4-FFF2-40B4-BE49-F238E27FC236}">
                    <a16:creationId xmlns:a16="http://schemas.microsoft.com/office/drawing/2014/main" xmlns="" id="{B04B1790-2D7B-D181-9108-025D2CA25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01507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4">
            <a:extLst>
              <a:ext uri="{FF2B5EF4-FFF2-40B4-BE49-F238E27FC236}">
                <a16:creationId xmlns:a16="http://schemas.microsoft.com/office/drawing/2014/main" xmlns="" id="{599C96B3-4F10-4008-9EC3-CF209DE947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9" r="18860"/>
          <a:stretch/>
        </p:blipFill>
        <p:spPr>
          <a:xfrm>
            <a:off x="7337612" y="285816"/>
            <a:ext cx="3058398" cy="43230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EN LA PLANTA –2 ESTÁN EL </a:t>
            </a:r>
            <a:r>
              <a:rPr lang="es-ES" sz="2200" i="1" spc="50" dirty="0">
                <a:latin typeface="Calibri" charset="0"/>
                <a:ea typeface="Calibri" charset="0"/>
                <a:cs typeface="Calibri" charset="0"/>
              </a:rPr>
              <a:t>FOYER</a:t>
            </a:r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 Y EL AUDITORIO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422965" y="3449951"/>
            <a:ext cx="592628" cy="0"/>
          </a:xfrm>
          <a:prstGeom prst="straightConnector1">
            <a:avLst/>
          </a:prstGeom>
          <a:ln w="76200" cap="rnd">
            <a:solidFill>
              <a:schemeClr val="bg1">
                <a:lumMod val="75000"/>
              </a:schemeClr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B07CCDE-0251-C04E-A49A-AE9191902986}"/>
              </a:ext>
            </a:extLst>
          </p:cNvPr>
          <p:cNvGrpSpPr/>
          <p:nvPr/>
        </p:nvGrpSpPr>
        <p:grpSpPr>
          <a:xfrm>
            <a:off x="4232731" y="5314368"/>
            <a:ext cx="1081168" cy="820026"/>
            <a:chOff x="5132366" y="5314368"/>
            <a:chExt cx="1081168" cy="8200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62695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43" name="Rectangle 42"/>
          <p:cNvSpPr/>
          <p:nvPr/>
        </p:nvSpPr>
        <p:spPr>
          <a:xfrm>
            <a:off x="524712" y="3130079"/>
            <a:ext cx="2666966" cy="71670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>
              <a:lnSpc>
                <a:spcPts val="3300"/>
              </a:lnSpc>
            </a:pPr>
            <a:r>
              <a:rPr lang="es-ES_tradnl" sz="3300" i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Foyer</a:t>
            </a:r>
            <a:r>
              <a:rPr lang="es-ES_tradnl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y</a:t>
            </a:r>
            <a:br>
              <a:rPr lang="es-ES_tradnl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auditorio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8F003A-BDFA-2644-B54F-F69249A886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7612" y="280200"/>
            <a:ext cx="3040032" cy="4340532"/>
          </a:xfrm>
          <a:prstGeom prst="rect">
            <a:avLst/>
          </a:prstGeom>
        </p:spPr>
      </p:pic>
      <p:cxnSp>
        <p:nvCxnSpPr>
          <p:cNvPr id="25" name="Straight Connector 24"/>
          <p:cNvCxnSpPr>
            <a:cxnSpLocks/>
          </p:cNvCxnSpPr>
          <p:nvPr/>
        </p:nvCxnSpPr>
        <p:spPr>
          <a:xfrm>
            <a:off x="6978164" y="6134394"/>
            <a:ext cx="13417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153" y="5282695"/>
            <a:ext cx="685815" cy="6858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077501" y="5146384"/>
            <a:ext cx="1239815" cy="1008512"/>
            <a:chOff x="3305884" y="5146384"/>
            <a:chExt cx="1239815" cy="1008512"/>
          </a:xfrm>
        </p:grpSpPr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3305884" y="6134394"/>
              <a:ext cx="12398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3326453" y="5146384"/>
              <a:ext cx="947757" cy="1008512"/>
              <a:chOff x="1573185" y="5199932"/>
              <a:chExt cx="947757" cy="1008512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1573185" y="5199932"/>
                <a:ext cx="947757" cy="1008512"/>
                <a:chOff x="2640293" y="5199932"/>
                <a:chExt cx="947757" cy="1008512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98376" y="5199932"/>
                  <a:ext cx="665935" cy="789497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xmlns="" id="{2D076D0A-4C5A-8742-BB6F-47553C9D03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0293" y="6023075"/>
                  <a:ext cx="185369" cy="185369"/>
                </a:xfrm>
                <a:prstGeom prst="rect">
                  <a:avLst/>
                </a:prstGeom>
              </p:spPr>
            </p:pic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874642" y="6053459"/>
                  <a:ext cx="713408" cy="108000"/>
                </a:xfrm>
                <a:prstGeom prst="roundRect">
                  <a:avLst/>
                </a:prstGeom>
                <a:noFill/>
                <a:ln w="19050" cap="rnd">
                  <a:solidFill>
                    <a:srgbClr val="B448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1993900" y="5981948"/>
                <a:ext cx="347094" cy="46800"/>
                <a:chOff x="1993900" y="5636378"/>
                <a:chExt cx="347094" cy="46800"/>
              </a:xfrm>
            </p:grpSpPr>
            <p:sp>
              <p:nvSpPr>
                <p:cNvPr id="39" name="Rounded Rectangle 38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1993900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126461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259021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1993900" y="6087139"/>
                <a:ext cx="347094" cy="46800"/>
                <a:chOff x="1993900" y="5636378"/>
                <a:chExt cx="347094" cy="46800"/>
              </a:xfrm>
            </p:grpSpPr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1993900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37" name="Rounded Rectangle 36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126461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259021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B056B3F-83B8-C947-B493-B4485F3DD554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9CC40476-B294-3F40-BDC7-127E5CE50F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7" y="280198"/>
            <a:ext cx="3059672" cy="4324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1074CFA-24A3-0A4A-9A73-1D8760E7FEA8}"/>
              </a:ext>
            </a:extLst>
          </p:cNvPr>
          <p:cNvGrpSpPr/>
          <p:nvPr/>
        </p:nvGrpSpPr>
        <p:grpSpPr>
          <a:xfrm>
            <a:off x="5429888" y="4964247"/>
            <a:ext cx="1136624" cy="1170147"/>
            <a:chOff x="5429888" y="4964247"/>
            <a:chExt cx="1136624" cy="1170147"/>
          </a:xfrm>
        </p:grpSpPr>
        <p:cxnSp>
          <p:nvCxnSpPr>
            <p:cNvPr id="87" name="Straight Connector 86"/>
            <p:cNvCxnSpPr>
              <a:cxnSpLocks/>
            </p:cNvCxnSpPr>
            <p:nvPr/>
          </p:nvCxnSpPr>
          <p:spPr>
            <a:xfrm>
              <a:off x="5578942" y="6134394"/>
              <a:ext cx="81095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1D395416-2BD7-BF40-ADEA-1BC41C172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9888" y="4964247"/>
              <a:ext cx="1136624" cy="1104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7418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EN LA PLANTA –2 LOS BAÑOS ESTÁN AL LADO DEL </a:t>
            </a:r>
            <a:r>
              <a:rPr lang="es-ES" sz="2200" i="1" spc="50" dirty="0">
                <a:latin typeface="Calibri" charset="0"/>
                <a:ea typeface="Calibri" charset="0"/>
                <a:cs typeface="Calibri" charset="0"/>
              </a:rPr>
              <a:t>FOYER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422965" y="3449951"/>
            <a:ext cx="592628" cy="0"/>
          </a:xfrm>
          <a:prstGeom prst="straightConnector1">
            <a:avLst/>
          </a:prstGeom>
          <a:ln w="76200" cap="rnd">
            <a:solidFill>
              <a:schemeClr val="bg1">
                <a:lumMod val="75000"/>
              </a:schemeClr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B07CCDE-0251-C04E-A49A-AE9191902986}"/>
              </a:ext>
            </a:extLst>
          </p:cNvPr>
          <p:cNvGrpSpPr/>
          <p:nvPr/>
        </p:nvGrpSpPr>
        <p:grpSpPr>
          <a:xfrm>
            <a:off x="5344219" y="5314368"/>
            <a:ext cx="1081168" cy="820026"/>
            <a:chOff x="5132366" y="5314368"/>
            <a:chExt cx="1081168" cy="8200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43" name="Rectangle 42"/>
          <p:cNvSpPr/>
          <p:nvPr/>
        </p:nvSpPr>
        <p:spPr>
          <a:xfrm>
            <a:off x="524712" y="3130079"/>
            <a:ext cx="2666966" cy="71670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>
              <a:lnSpc>
                <a:spcPts val="3300"/>
              </a:lnSpc>
            </a:pPr>
            <a:r>
              <a:rPr lang="es-ES_tradnl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Baños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3716A9F5-86DC-4C40-8D86-43C7ADABD3B5}"/>
              </a:ext>
            </a:extLst>
          </p:cNvPr>
          <p:cNvGrpSpPr/>
          <p:nvPr/>
        </p:nvGrpSpPr>
        <p:grpSpPr>
          <a:xfrm>
            <a:off x="4605446" y="5297619"/>
            <a:ext cx="827850" cy="836775"/>
            <a:chOff x="8731657" y="5297619"/>
            <a:chExt cx="827850" cy="836775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3C575C96-54C3-8E4E-B527-2CD9D0E25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942EC353-CBE6-6647-B7F5-18E8981219EB}"/>
                </a:ext>
              </a:extLst>
            </p:cNvPr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808095" y="5146384"/>
            <a:ext cx="1154594" cy="1008512"/>
            <a:chOff x="3305884" y="5146384"/>
            <a:chExt cx="1154594" cy="1008512"/>
          </a:xfrm>
        </p:grpSpPr>
        <p:cxnSp>
          <p:nvCxnSpPr>
            <p:cNvPr id="38" name="Straight Connector 37"/>
            <p:cNvCxnSpPr>
              <a:cxnSpLocks/>
            </p:cNvCxnSpPr>
            <p:nvPr/>
          </p:nvCxnSpPr>
          <p:spPr>
            <a:xfrm>
              <a:off x="3305884" y="6134394"/>
              <a:ext cx="115459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3326453" y="5146384"/>
              <a:ext cx="947757" cy="1008512"/>
              <a:chOff x="1573185" y="5199932"/>
              <a:chExt cx="947757" cy="100851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573185" y="5199932"/>
                <a:ext cx="947757" cy="1008512"/>
                <a:chOff x="2640293" y="5199932"/>
                <a:chExt cx="947757" cy="1008512"/>
              </a:xfrm>
            </p:grpSpPr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98376" y="5199932"/>
                  <a:ext cx="665935" cy="789497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xmlns="" id="{2D076D0A-4C5A-8742-BB6F-47553C9D03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0293" y="6023075"/>
                  <a:ext cx="185369" cy="185369"/>
                </a:xfrm>
                <a:prstGeom prst="rect">
                  <a:avLst/>
                </a:prstGeom>
              </p:spPr>
            </p:pic>
            <p:sp>
              <p:nvSpPr>
                <p:cNvPr id="59" name="Rounded Rectangle 58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874642" y="6053459"/>
                  <a:ext cx="713408" cy="108000"/>
                </a:xfrm>
                <a:prstGeom prst="roundRect">
                  <a:avLst/>
                </a:prstGeom>
                <a:noFill/>
                <a:ln w="19050" cap="rnd">
                  <a:solidFill>
                    <a:srgbClr val="B448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1993900" y="5981948"/>
                <a:ext cx="347094" cy="46800"/>
                <a:chOff x="1993900" y="5636378"/>
                <a:chExt cx="347094" cy="46800"/>
              </a:xfrm>
            </p:grpSpPr>
            <p:sp>
              <p:nvSpPr>
                <p:cNvPr id="49" name="Rounded Rectangle 48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1993900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50" name="Rounded Rectangle 49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126461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51" name="Rounded Rectangle 50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259021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1993900" y="6087139"/>
                <a:ext cx="347094" cy="46800"/>
                <a:chOff x="1993900" y="5636378"/>
                <a:chExt cx="347094" cy="46800"/>
              </a:xfrm>
            </p:grpSpPr>
            <p:sp>
              <p:nvSpPr>
                <p:cNvPr id="45" name="Rounded Rectangle 44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1993900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46" name="Rounded Rectangle 45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126461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xmlns="" id="{60E7F673-CA59-C74E-B309-317B86C7EF8C}"/>
                    </a:ext>
                  </a:extLst>
                </p:cNvPr>
                <p:cNvSpPr/>
                <p:nvPr/>
              </p:nvSpPr>
              <p:spPr>
                <a:xfrm>
                  <a:off x="2259021" y="5636378"/>
                  <a:ext cx="81973" cy="46800"/>
                </a:xfrm>
                <a:prstGeom prst="roundRect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</p:grpSp>
      </p:grpSp>
      <p:grpSp>
        <p:nvGrpSpPr>
          <p:cNvPr id="60" name="Group 59"/>
          <p:cNvGrpSpPr/>
          <p:nvPr/>
        </p:nvGrpSpPr>
        <p:grpSpPr>
          <a:xfrm>
            <a:off x="6537752" y="5480507"/>
            <a:ext cx="915899" cy="653887"/>
            <a:chOff x="1373159" y="5480507"/>
            <a:chExt cx="915899" cy="653887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513397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24085B73-CD33-394B-A644-24B61DF2DE4D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52215720-346A-2B4B-B8B4-5696E8AD68F3}"/>
              </a:ext>
            </a:extLst>
          </p:cNvPr>
          <p:cNvGrpSpPr/>
          <p:nvPr/>
        </p:nvGrpSpPr>
        <p:grpSpPr>
          <a:xfrm>
            <a:off x="7771700" y="4964247"/>
            <a:ext cx="1136624" cy="1170147"/>
            <a:chOff x="5429888" y="4964247"/>
            <a:chExt cx="1136624" cy="117014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D1F09161-7E27-8441-9468-1A3424A3EF8B}"/>
                </a:ext>
              </a:extLst>
            </p:cNvPr>
            <p:cNvCxnSpPr>
              <a:cxnSpLocks/>
            </p:cNvCxnSpPr>
            <p:nvPr/>
          </p:nvCxnSpPr>
          <p:spPr>
            <a:xfrm>
              <a:off x="5578942" y="6134394"/>
              <a:ext cx="81095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D53B57DE-7C02-134B-88BC-858EE2B71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9888" y="4964247"/>
              <a:ext cx="1136624" cy="1104215"/>
            </a:xfrm>
            <a:prstGeom prst="rect">
              <a:avLst/>
            </a:prstGeom>
          </p:spPr>
        </p:pic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4EA6283A-38A0-DA4A-BD68-45C45E174E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7" y="280712"/>
            <a:ext cx="3040684" cy="43248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B74598F7-0741-0841-8230-979535A226D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958" y="278973"/>
            <a:ext cx="3029915" cy="43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2335" y="1022826"/>
            <a:ext cx="5007030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s-ES_tradnl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Información</a:t>
            </a:r>
            <a:r>
              <a:rPr lang="en-U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general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7905" y="1544155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92964" y="2408802"/>
            <a:ext cx="10093911" cy="2676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angle 25"/>
          <p:cNvSpPr/>
          <p:nvPr/>
        </p:nvSpPr>
        <p:spPr>
          <a:xfrm>
            <a:off x="292964" y="5198139"/>
            <a:ext cx="10093911" cy="1190534"/>
          </a:xfrm>
          <a:prstGeom prst="rect">
            <a:avLst/>
          </a:prstGeom>
          <a:solidFill>
            <a:srgbClr val="B4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831CD69-DDA4-0245-90DE-E46A3D06DDBB}"/>
              </a:ext>
            </a:extLst>
          </p:cNvPr>
          <p:cNvSpPr/>
          <p:nvPr/>
        </p:nvSpPr>
        <p:spPr>
          <a:xfrm>
            <a:off x="8231458" y="5362647"/>
            <a:ext cx="1877336" cy="80791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Paseo del Prado, 36. 28014 Madrid</a:t>
            </a:r>
          </a:p>
          <a:p>
            <a:pPr>
              <a:lnSpc>
                <a:spcPts val="1700"/>
              </a:lnSpc>
              <a:spcAft>
                <a:spcPts val="500"/>
              </a:spcAft>
            </a:pPr>
            <a:r>
              <a:rPr lang="es-ES_tradnl" sz="1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913 307 300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8076892" y="5362647"/>
            <a:ext cx="0" cy="7696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B269C07-6537-874A-B6CB-6E49F2275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6" y="5362647"/>
            <a:ext cx="486588" cy="486588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1370809" y="5362647"/>
            <a:ext cx="0" cy="654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93" y="5362647"/>
            <a:ext cx="486588" cy="48658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FD31551-D1FA-804B-9957-66FBDFFB54B9}"/>
              </a:ext>
            </a:extLst>
          </p:cNvPr>
          <p:cNvSpPr/>
          <p:nvPr/>
        </p:nvSpPr>
        <p:spPr>
          <a:xfrm>
            <a:off x="295318" y="6750675"/>
            <a:ext cx="394716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Pictogramas extraídos de </a:t>
            </a:r>
            <a:r>
              <a:rPr lang="es-ES_tradnl" sz="10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Flaticon</a:t>
            </a:r>
            <a:r>
              <a:rPr lang="es-ES_tradnl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e inspirados en ARASAAC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831CD69-DDA4-0245-90DE-E46A3D06DDBB}"/>
              </a:ext>
            </a:extLst>
          </p:cNvPr>
          <p:cNvSpPr/>
          <p:nvPr/>
        </p:nvSpPr>
        <p:spPr>
          <a:xfrm>
            <a:off x="872335" y="1748046"/>
            <a:ext cx="8651277" cy="5233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En esta guía </a:t>
            </a:r>
            <a:r>
              <a:rPr lang="es-ES_tradnl" sz="2200" cap="all" spc="50" dirty="0">
                <a:latin typeface="Calibri" charset="0"/>
                <a:cs typeface="Calibri" charset="0"/>
              </a:rPr>
              <a:t>ENCONTRARÁS información</a:t>
            </a: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</a:b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referente a CaixaForum </a:t>
            </a:r>
            <a:r>
              <a:rPr lang="es-ES_tradnl" sz="2200" cap="all" spc="50" dirty="0" err="1">
                <a:latin typeface="Calibri" charset="0"/>
                <a:ea typeface="Calibri" charset="0"/>
                <a:cs typeface="Calibri" charset="0"/>
              </a:rPr>
              <a:t>madrid</a:t>
            </a:r>
            <a:endParaRPr lang="es-ES_tradnl" sz="2200" cap="all" spc="5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831CD69-DDA4-0245-90DE-E46A3D06DDBB}"/>
              </a:ext>
            </a:extLst>
          </p:cNvPr>
          <p:cNvSpPr/>
          <p:nvPr/>
        </p:nvSpPr>
        <p:spPr>
          <a:xfrm>
            <a:off x="1494325" y="5362647"/>
            <a:ext cx="4498512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</a:pPr>
            <a:r>
              <a:rPr lang="es-ES_tradnl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 la web </a:t>
            </a:r>
            <a:r>
              <a:rPr lang="es-ES_tradnl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de </a:t>
            </a:r>
            <a:r>
              <a:rPr lang="es-ES_tradnl" sz="15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CaixaForum</a:t>
            </a:r>
            <a:r>
              <a:rPr lang="es-ES_tradnl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 puedes encontrar toda la información del centro, sus </a:t>
            </a:r>
            <a:r>
              <a:rPr lang="es-ES_tradnl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actividades y exposiciones: </a:t>
            </a:r>
            <a:r>
              <a:rPr lang="es-ES_tradnl" sz="15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CaixaForum</a:t>
            </a:r>
            <a:r>
              <a:rPr lang="es-ES_tradnl" sz="15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.org</a:t>
            </a:r>
            <a:r>
              <a:rPr lang="es-ES_tradnl" sz="1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/Madrid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2964" y="2408802"/>
            <a:ext cx="10093911" cy="2676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831CD69-DDA4-0245-90DE-E46A3D06DDBB}"/>
              </a:ext>
            </a:extLst>
          </p:cNvPr>
          <p:cNvSpPr/>
          <p:nvPr/>
        </p:nvSpPr>
        <p:spPr>
          <a:xfrm>
            <a:off x="6405069" y="2713756"/>
            <a:ext cx="2765057" cy="1872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En CaixaForum encontrarás diferentes </a:t>
            </a: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espacios para visitar. Podrás visitar</a:t>
            </a: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los todos o crear tu propio itinerario.</a:t>
            </a:r>
          </a:p>
          <a:p>
            <a:pPr>
              <a:lnSpc>
                <a:spcPts val="1800"/>
              </a:lnSpc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Hay autobuses de línea y metro</a:t>
            </a:r>
            <a:b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que llevan a CaixaForum.</a:t>
            </a:r>
            <a:endParaRPr lang="es-ES_tradnl" sz="1600" dirty="0">
              <a:solidFill>
                <a:srgbClr val="000000"/>
              </a:solidFill>
              <a:highlight>
                <a:srgbClr val="00FFFF"/>
              </a:highlight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Hay parquin público cercano.</a:t>
            </a:r>
            <a:endParaRPr lang="es-ES_tradnl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1370809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6273997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6273997" y="3897766"/>
            <a:ext cx="0" cy="68829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3D2E64B8-E690-B848-8BA7-4851234DEB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54" y="2674284"/>
            <a:ext cx="500300" cy="5003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AE380ED4-14A0-0A4A-B7DB-41BBAC9C89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9" y="3789040"/>
            <a:ext cx="498867" cy="49886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120A21C1-59F9-FF45-9B4F-5443CAA275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6" y="2780238"/>
            <a:ext cx="484037" cy="484037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C831CD69-DDA4-0245-90DE-E46A3D06DDBB}"/>
              </a:ext>
            </a:extLst>
          </p:cNvPr>
          <p:cNvSpPr/>
          <p:nvPr/>
        </p:nvSpPr>
        <p:spPr>
          <a:xfrm>
            <a:off x="1494327" y="2713756"/>
            <a:ext cx="2493058" cy="1872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 material de la guía está creado como anticipación para facilitar el seguimiento de tu visita.</a:t>
            </a: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Recomendamos revisar la guía antes de ir a CaixaForum para preparar la visita.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E831E611-1307-A24F-BE86-D498F7F5E6BD}"/>
              </a:ext>
            </a:extLst>
          </p:cNvPr>
          <p:cNvCxnSpPr>
            <a:cxnSpLocks/>
          </p:cNvCxnSpPr>
          <p:nvPr/>
        </p:nvCxnSpPr>
        <p:spPr>
          <a:xfrm>
            <a:off x="1370809" y="3904820"/>
            <a:ext cx="0" cy="68124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D3760E85-B4FE-A643-B69D-653C8F6991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2" y="3959479"/>
            <a:ext cx="438692" cy="4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77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02096" y="869767"/>
            <a:ext cx="7991933" cy="55674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2997" y="240101"/>
            <a:ext cx="420387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Madrid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</a:t>
            </a:r>
            <a:b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CALLE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674526" y="1895098"/>
            <a:ext cx="124317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3012040-90C9-2F4C-9729-EDEED3C71DDB}"/>
              </a:ext>
            </a:extLst>
          </p:cNvPr>
          <p:cNvGrpSpPr/>
          <p:nvPr/>
        </p:nvGrpSpPr>
        <p:grpSpPr>
          <a:xfrm>
            <a:off x="4720823" y="3085580"/>
            <a:ext cx="288304" cy="288304"/>
            <a:chOff x="3369529" y="2915261"/>
            <a:chExt cx="288304" cy="2883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0C9C9EDD-1644-D24B-BEDB-93B43FB0FF7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4" name="Picture 22">
              <a:extLst>
                <a:ext uri="{FF2B5EF4-FFF2-40B4-BE49-F238E27FC236}">
                  <a16:creationId xmlns:a16="http://schemas.microsoft.com/office/drawing/2014/main" xmlns="" id="{EBD07074-50A0-C849-8474-E4009C6A3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ACA530E-2CE1-B34E-BA56-312E42BBD6B1}"/>
              </a:ext>
            </a:extLst>
          </p:cNvPr>
          <p:cNvSpPr/>
          <p:nvPr/>
        </p:nvSpPr>
        <p:spPr>
          <a:xfrm>
            <a:off x="5471150" y="3143832"/>
            <a:ext cx="1078383" cy="279848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900"/>
              </a:lnSpc>
            </a:pPr>
            <a:r>
              <a:rPr lang="en-US" sz="1000" b="1" cap="all" dirty="0">
                <a:solidFill>
                  <a:srgbClr val="B44800"/>
                </a:solidFill>
                <a:latin typeface="Calibri Light" charset="0"/>
                <a:cs typeface="Calibri Light" charset="0"/>
              </a:rPr>
              <a:t>ACCESO principal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D0DBE29-79E2-5842-999E-A31C9FD662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200306" y="3144306"/>
            <a:ext cx="240728" cy="24072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ACA530E-2CE1-B34E-BA56-312E42BBD6B1}"/>
              </a:ext>
            </a:extLst>
          </p:cNvPr>
          <p:cNvSpPr/>
          <p:nvPr/>
        </p:nvSpPr>
        <p:spPr>
          <a:xfrm>
            <a:off x="7022165" y="4262502"/>
            <a:ext cx="1078383" cy="279848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900"/>
              </a:lnSpc>
            </a:pPr>
            <a:r>
              <a:rPr lang="en-US" sz="1000" b="1" cap="all" dirty="0">
                <a:solidFill>
                  <a:srgbClr val="B44800"/>
                </a:solidFill>
                <a:latin typeface="Calibri Light" charset="0"/>
                <a:cs typeface="Calibri Light" charset="0"/>
              </a:rPr>
              <a:t>Entrada a caixaforum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D0DBE29-79E2-5842-999E-A31C9FD662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751321" y="4262976"/>
            <a:ext cx="240728" cy="2407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1030" y="3943902"/>
            <a:ext cx="2022765" cy="8788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C97E2E7-B62D-AF40-A9B9-ECF626532B5C}"/>
              </a:ext>
            </a:extLst>
          </p:cNvPr>
          <p:cNvGrpSpPr/>
          <p:nvPr/>
        </p:nvGrpSpPr>
        <p:grpSpPr>
          <a:xfrm>
            <a:off x="5230528" y="4106373"/>
            <a:ext cx="288304" cy="288304"/>
            <a:chOff x="3017129" y="1937388"/>
            <a:chExt cx="238513" cy="23851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BAB43BD3-F709-EA4F-BEAC-7DD2C5DF032D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EB4DDD79-BC86-6142-9130-9F26D264B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057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BA8399E7-4B88-4A45-B0AC-E94B242757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02096" y="869767"/>
            <a:ext cx="7991933" cy="55674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2997" y="240101"/>
            <a:ext cx="420387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Madrid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1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674526" y="1553998"/>
            <a:ext cx="1445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3012040-90C9-2F4C-9729-EDEED3C71DDB}"/>
              </a:ext>
            </a:extLst>
          </p:cNvPr>
          <p:cNvGrpSpPr/>
          <p:nvPr/>
        </p:nvGrpSpPr>
        <p:grpSpPr>
          <a:xfrm>
            <a:off x="4477960" y="2491664"/>
            <a:ext cx="288304" cy="288304"/>
            <a:chOff x="3369529" y="2915261"/>
            <a:chExt cx="288304" cy="28830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0C9C9EDD-1644-D24B-BEDB-93B43FB0FF7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3" name="Picture 22">
              <a:extLst>
                <a:ext uri="{FF2B5EF4-FFF2-40B4-BE49-F238E27FC236}">
                  <a16:creationId xmlns:a16="http://schemas.microsoft.com/office/drawing/2014/main" xmlns="" id="{EBD07074-50A0-C849-8474-E4009C6A3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3012040-90C9-2F4C-9729-EDEED3C71DDB}"/>
              </a:ext>
            </a:extLst>
          </p:cNvPr>
          <p:cNvGrpSpPr/>
          <p:nvPr/>
        </p:nvGrpSpPr>
        <p:grpSpPr>
          <a:xfrm>
            <a:off x="4597272" y="4311888"/>
            <a:ext cx="288304" cy="288304"/>
            <a:chOff x="3369529" y="2915261"/>
            <a:chExt cx="288304" cy="28830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0C9C9EDD-1644-D24B-BEDB-93B43FB0FF7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6" name="Picture 22">
              <a:extLst>
                <a:ext uri="{FF2B5EF4-FFF2-40B4-BE49-F238E27FC236}">
                  <a16:creationId xmlns:a16="http://schemas.microsoft.com/office/drawing/2014/main" xmlns="" id="{EBD07074-50A0-C849-8474-E4009C6A3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153134" y="4545913"/>
            <a:ext cx="288304" cy="288304"/>
            <a:chOff x="3017129" y="1937388"/>
            <a:chExt cx="238513" cy="238513"/>
          </a:xfrm>
        </p:grpSpPr>
        <p:sp>
          <p:nvSpPr>
            <p:cNvPr id="18" name="Oval 17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D0DBE29-79E2-5842-999E-A31C9FD662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49232" y="4173517"/>
            <a:ext cx="240728" cy="24072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747C029-46F1-1E4D-846A-68125DB274AC}"/>
              </a:ext>
            </a:extLst>
          </p:cNvPr>
          <p:cNvSpPr/>
          <p:nvPr/>
        </p:nvSpPr>
        <p:spPr>
          <a:xfrm>
            <a:off x="4155649" y="3599302"/>
            <a:ext cx="883245" cy="19832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Vestíbulo principal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615135" y="1495624"/>
            <a:ext cx="288304" cy="288304"/>
            <a:chOff x="2660144" y="2168158"/>
            <a:chExt cx="238513" cy="238513"/>
          </a:xfrm>
        </p:grpSpPr>
        <p:sp>
          <p:nvSpPr>
            <p:cNvPr id="23" name="Oval 22"/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2621048-DC2B-A247-AC22-6C62E55D7BD3}"/>
              </a:ext>
            </a:extLst>
          </p:cNvPr>
          <p:cNvGrpSpPr/>
          <p:nvPr/>
        </p:nvGrpSpPr>
        <p:grpSpPr>
          <a:xfrm>
            <a:off x="3373763" y="4443036"/>
            <a:ext cx="288304" cy="288304"/>
            <a:chOff x="2145998" y="2159559"/>
            <a:chExt cx="238513" cy="23851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74FA0E2A-77BB-2C4F-8C52-CE6CBC2A2C9C}"/>
                </a:ext>
              </a:extLst>
            </p:cNvPr>
            <p:cNvSpPr/>
            <p:nvPr/>
          </p:nvSpPr>
          <p:spPr>
            <a:xfrm>
              <a:off x="2145998" y="2159559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337787C2-4870-5C4D-AE12-09D1A3745E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0982"/>
            <a:stretch/>
          </p:blipFill>
          <p:spPr>
            <a:xfrm>
              <a:off x="2172709" y="2177637"/>
              <a:ext cx="168587" cy="213352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4149402" y="3129526"/>
            <a:ext cx="1092726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Información </a:t>
            </a:r>
            <a:b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Y TAQUILLAS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04906" y="3056163"/>
            <a:ext cx="288304" cy="288304"/>
            <a:chOff x="5326997" y="4038556"/>
            <a:chExt cx="288304" cy="288304"/>
          </a:xfrm>
        </p:grpSpPr>
        <p:sp>
          <p:nvSpPr>
            <p:cNvPr id="29" name="Oval 28"/>
            <p:cNvSpPr/>
            <p:nvPr/>
          </p:nvSpPr>
          <p:spPr>
            <a:xfrm>
              <a:off x="5326997" y="4038556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C92D2431-F3EE-D141-BBDD-A28175EC9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107" y="4086794"/>
              <a:ext cx="178636" cy="178636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2996785" y="3250626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tienda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548" y="2890467"/>
            <a:ext cx="255720" cy="25572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EAD73D9-2528-254D-803B-922BC4FEEC79}"/>
              </a:ext>
            </a:extLst>
          </p:cNvPr>
          <p:cNvSpPr/>
          <p:nvPr/>
        </p:nvSpPr>
        <p:spPr>
          <a:xfrm>
            <a:off x="3188789" y="4154627"/>
            <a:ext cx="715319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1000" b="1" cap="all" dirty="0">
                <a:latin typeface="Calibri Light" charset="0"/>
                <a:ea typeface="Calibri Light" charset="0"/>
                <a:cs typeface="Calibri Light" charset="0"/>
              </a:rPr>
              <a:t>ZONA RELAJADA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EAD73D9-2528-254D-803B-922BC4FEEC79}"/>
              </a:ext>
            </a:extLst>
          </p:cNvPr>
          <p:cNvSpPr/>
          <p:nvPr/>
        </p:nvSpPr>
        <p:spPr>
          <a:xfrm>
            <a:off x="5688185" y="4677612"/>
            <a:ext cx="715319" cy="1489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1000" b="1" i="1" cap="all" dirty="0">
                <a:latin typeface="Calibri Light" charset="0"/>
                <a:ea typeface="Calibri Light" charset="0"/>
                <a:cs typeface="Calibri Light" charset="0"/>
              </a:rPr>
              <a:t>lobby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6896267B-9D5A-D64B-AD1C-187863FB57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50832" y="3815480"/>
            <a:ext cx="240728" cy="240728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759187B5-0E31-D04C-B471-74D73BBFE5F8}"/>
              </a:ext>
            </a:extLst>
          </p:cNvPr>
          <p:cNvSpPr/>
          <p:nvPr/>
        </p:nvSpPr>
        <p:spPr>
          <a:xfrm>
            <a:off x="5489914" y="3886526"/>
            <a:ext cx="75206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 PLANTA BAJA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43CE93C5-A0BA-8448-9827-76B0F431D60E}"/>
              </a:ext>
            </a:extLst>
          </p:cNvPr>
          <p:cNvSpPr/>
          <p:nvPr/>
        </p:nvSpPr>
        <p:spPr>
          <a:xfrm>
            <a:off x="4720252" y="4859209"/>
            <a:ext cx="715319" cy="249683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es-ES_tradnl" sz="95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</a:t>
            </a:r>
            <a:br>
              <a:rPr lang="es-ES_tradnl" sz="95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95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 PLANTAS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41B8FBEE-01C3-5947-B1B4-69F210A3C7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25327">
            <a:off x="4836094" y="2712838"/>
            <a:ext cx="240728" cy="240728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B139E97A-814B-3846-B56B-2A60C21F64DA}"/>
              </a:ext>
            </a:extLst>
          </p:cNvPr>
          <p:cNvGrpSpPr/>
          <p:nvPr/>
        </p:nvGrpSpPr>
        <p:grpSpPr>
          <a:xfrm>
            <a:off x="5230528" y="4106373"/>
            <a:ext cx="288304" cy="288304"/>
            <a:chOff x="3017129" y="1937388"/>
            <a:chExt cx="238513" cy="238513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F2F329B5-7DF5-1041-B505-4E603D32CED8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5BC094BC-402F-C24A-A31B-01B60E6DF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7904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025FC39F-7471-0D4A-AC5D-7A12A4EE47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02096" y="869767"/>
            <a:ext cx="7991933" cy="55674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2997" y="240101"/>
            <a:ext cx="420387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Madrid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2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674526" y="1553998"/>
            <a:ext cx="1445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345702" y="3249476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de exposiciones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714" y="2824032"/>
            <a:ext cx="315220" cy="3152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730" y="4354598"/>
            <a:ext cx="315220" cy="3152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267" y="1495624"/>
            <a:ext cx="315220" cy="31522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565244" y="4601418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Espacio educativo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Y FAMILIAR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9A87DC2C-8D7F-E142-85DE-3C9A3C5645B0}"/>
              </a:ext>
            </a:extLst>
          </p:cNvPr>
          <p:cNvGrpSpPr/>
          <p:nvPr/>
        </p:nvGrpSpPr>
        <p:grpSpPr>
          <a:xfrm>
            <a:off x="5153134" y="4545913"/>
            <a:ext cx="288304" cy="288304"/>
            <a:chOff x="3017129" y="1937388"/>
            <a:chExt cx="238513" cy="23851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DA4B623E-D12C-B541-80F1-E7091F4E8E8F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07227395-6349-8E4B-8E08-3E162CFAA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D4F21C1E-EA14-374A-970F-7D9BA85CCD2C}"/>
              </a:ext>
            </a:extLst>
          </p:cNvPr>
          <p:cNvGrpSpPr/>
          <p:nvPr/>
        </p:nvGrpSpPr>
        <p:grpSpPr>
          <a:xfrm>
            <a:off x="4597272" y="4311888"/>
            <a:ext cx="288304" cy="288304"/>
            <a:chOff x="3369529" y="2915261"/>
            <a:chExt cx="288304" cy="28830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5635A201-5084-2F49-A221-EF210A1C6E5E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8" name="Picture 22">
              <a:extLst>
                <a:ext uri="{FF2B5EF4-FFF2-40B4-BE49-F238E27FC236}">
                  <a16:creationId xmlns:a16="http://schemas.microsoft.com/office/drawing/2014/main" xmlns="" id="{AFB628EE-2A1D-E948-97B0-4DD23E3BA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FAFFCD3A-E1DD-1149-BE16-A12BE57DB6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49232" y="4173517"/>
            <a:ext cx="240728" cy="2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18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97CF94E-7720-354B-BA79-A36B53BCB4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02096" y="869767"/>
            <a:ext cx="7991933" cy="55674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2997" y="240101"/>
            <a:ext cx="420387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Madrid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3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674526" y="1553998"/>
            <a:ext cx="1445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5605078" y="4695630"/>
            <a:ext cx="888263" cy="28830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3012040-90C9-2F4C-9729-EDEED3C71DDB}"/>
              </a:ext>
            </a:extLst>
          </p:cNvPr>
          <p:cNvGrpSpPr/>
          <p:nvPr/>
        </p:nvGrpSpPr>
        <p:grpSpPr>
          <a:xfrm>
            <a:off x="4597272" y="4311888"/>
            <a:ext cx="288304" cy="288304"/>
            <a:chOff x="3369529" y="2915261"/>
            <a:chExt cx="288304" cy="28830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0C9C9EDD-1644-D24B-BEDB-93B43FB0FF7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5" name="Picture 22">
              <a:extLst>
                <a:ext uri="{FF2B5EF4-FFF2-40B4-BE49-F238E27FC236}">
                  <a16:creationId xmlns:a16="http://schemas.microsoft.com/office/drawing/2014/main" xmlns="" id="{EBD07074-50A0-C849-8474-E4009C6A3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D0DBE29-79E2-5842-999E-A31C9FD662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79632" y="4191183"/>
            <a:ext cx="240728" cy="24072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CDD22CD-74FF-EC4F-9D02-DCAF5E81BAEF}"/>
              </a:ext>
            </a:extLst>
          </p:cNvPr>
          <p:cNvSpPr/>
          <p:nvPr/>
        </p:nvSpPr>
        <p:spPr>
          <a:xfrm>
            <a:off x="3102126" y="4488034"/>
            <a:ext cx="888263" cy="28830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4B393C-A2D0-8B40-A1C1-7FB3A6718307}"/>
              </a:ext>
            </a:extLst>
          </p:cNvPr>
          <p:cNvGrpSpPr/>
          <p:nvPr/>
        </p:nvGrpSpPr>
        <p:grpSpPr>
          <a:xfrm>
            <a:off x="4345702" y="2824032"/>
            <a:ext cx="883245" cy="705291"/>
            <a:chOff x="4345702" y="2824032"/>
            <a:chExt cx="883245" cy="70529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89C2CDB0-9E21-3447-82A5-DD5F411F22A0}"/>
                </a:ext>
              </a:extLst>
            </p:cNvPr>
            <p:cNvSpPr/>
            <p:nvPr/>
          </p:nvSpPr>
          <p:spPr>
            <a:xfrm>
              <a:off x="4345702" y="3249476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Sala de exposiciones </a:t>
              </a:r>
              <a:b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2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D1317ECB-BB31-684A-B5BD-FCCCD31DD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9714" y="2824032"/>
              <a:ext cx="315220" cy="31522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74C57FE0-8F3B-4B42-ADFC-8FD34C3183A7}"/>
              </a:ext>
            </a:extLst>
          </p:cNvPr>
          <p:cNvGrpSpPr/>
          <p:nvPr/>
        </p:nvGrpSpPr>
        <p:grpSpPr>
          <a:xfrm>
            <a:off x="5153134" y="4545913"/>
            <a:ext cx="288304" cy="288304"/>
            <a:chOff x="3017129" y="1937388"/>
            <a:chExt cx="238513" cy="23851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7A214D62-AAC7-BD4B-A94D-CCB239576E6A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6F0F9594-3F33-C84E-932C-D090CB32F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932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F6C55357-8292-2A45-A25F-968F32824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02096" y="869767"/>
            <a:ext cx="7991933" cy="55674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2997" y="240101"/>
            <a:ext cx="420387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Madrid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4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674526" y="1553998"/>
            <a:ext cx="1445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7739F44-DAA6-4040-A2D6-8C451792ADA5}"/>
              </a:ext>
            </a:extLst>
          </p:cNvPr>
          <p:cNvGrpSpPr/>
          <p:nvPr/>
        </p:nvGrpSpPr>
        <p:grpSpPr>
          <a:xfrm>
            <a:off x="4807205" y="3469056"/>
            <a:ext cx="288304" cy="288304"/>
            <a:chOff x="2660144" y="2168158"/>
            <a:chExt cx="238513" cy="2385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781E8AF7-AD45-4C46-9D56-E783D16A3A72}"/>
                </a:ext>
              </a:extLst>
            </p:cNvPr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8AF458C0-BDCF-E047-B2AA-51EB3093C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747C029-46F1-1E4D-846A-68125DB274AC}"/>
              </a:ext>
            </a:extLst>
          </p:cNvPr>
          <p:cNvSpPr/>
          <p:nvPr/>
        </p:nvSpPr>
        <p:spPr>
          <a:xfrm>
            <a:off x="5419136" y="3839753"/>
            <a:ext cx="883245" cy="19832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restaurante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491010E-5B15-7941-B5E8-DAA69F0DE7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031" y="3497904"/>
            <a:ext cx="264629" cy="26462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93012040-90C9-2F4C-9729-EDEED3C71DDB}"/>
              </a:ext>
            </a:extLst>
          </p:cNvPr>
          <p:cNvGrpSpPr/>
          <p:nvPr/>
        </p:nvGrpSpPr>
        <p:grpSpPr>
          <a:xfrm>
            <a:off x="4597272" y="4311888"/>
            <a:ext cx="288304" cy="288304"/>
            <a:chOff x="3369529" y="2915261"/>
            <a:chExt cx="288304" cy="28830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0C9C9EDD-1644-D24B-BEDB-93B43FB0FF7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1" name="Picture 22">
              <a:extLst>
                <a:ext uri="{FF2B5EF4-FFF2-40B4-BE49-F238E27FC236}">
                  <a16:creationId xmlns:a16="http://schemas.microsoft.com/office/drawing/2014/main" xmlns="" id="{EBD07074-50A0-C849-8474-E4009C6A3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D0DBE29-79E2-5842-999E-A31C9FD6624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79632" y="4191183"/>
            <a:ext cx="240728" cy="24072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A14E6D2E-0AFC-DC43-A527-17478958D5F3}"/>
              </a:ext>
            </a:extLst>
          </p:cNvPr>
          <p:cNvGrpSpPr/>
          <p:nvPr/>
        </p:nvGrpSpPr>
        <p:grpSpPr>
          <a:xfrm>
            <a:off x="5153134" y="4545913"/>
            <a:ext cx="288304" cy="288304"/>
            <a:chOff x="3017129" y="1937388"/>
            <a:chExt cx="238513" cy="23851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A3C3758A-38D4-B240-9A22-8D8675D99AA7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23734E7C-8924-E044-9C99-1632AAE18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4378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ED9F9A2-A885-CF46-991C-AA6616E432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02096" y="869767"/>
            <a:ext cx="7991933" cy="55674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2997" y="240101"/>
            <a:ext cx="420387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Madrid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–1</a:t>
            </a:r>
          </a:p>
        </p:txBody>
      </p: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674526" y="1553998"/>
            <a:ext cx="165607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47261" y="2414851"/>
            <a:ext cx="288304" cy="288304"/>
            <a:chOff x="2660144" y="2168158"/>
            <a:chExt cx="238513" cy="238513"/>
          </a:xfrm>
        </p:grpSpPr>
        <p:sp>
          <p:nvSpPr>
            <p:cNvPr id="28" name="Oval 27"/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4135738" y="3381747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1000" b="1" i="1" cap="all" dirty="0">
                <a:latin typeface="Calibri Light" charset="0"/>
                <a:ea typeface="Calibri Light" charset="0"/>
                <a:cs typeface="Calibri Light" charset="0"/>
              </a:rPr>
              <a:t>foyer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145670" y="3005738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1000" b="1" cap="all">
                <a:latin typeface="Calibri Light" charset="0"/>
                <a:ea typeface="Calibri Light" charset="0"/>
                <a:cs typeface="Calibri Light" charset="0"/>
              </a:rPr>
              <a:t>Aula 2</a:t>
            </a:r>
            <a:endParaRPr lang="en-US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45669" y="3835724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1000" b="1" cap="all" dirty="0">
                <a:latin typeface="Calibri Light" charset="0"/>
                <a:ea typeface="Calibri Light" charset="0"/>
                <a:cs typeface="Calibri Light" charset="0"/>
              </a:rPr>
              <a:t>Aula 1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3012040-90C9-2F4C-9729-EDEED3C71DDB}"/>
              </a:ext>
            </a:extLst>
          </p:cNvPr>
          <p:cNvGrpSpPr/>
          <p:nvPr/>
        </p:nvGrpSpPr>
        <p:grpSpPr>
          <a:xfrm>
            <a:off x="4597272" y="4311888"/>
            <a:ext cx="288304" cy="288304"/>
            <a:chOff x="3369529" y="2915261"/>
            <a:chExt cx="288304" cy="28830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0C9C9EDD-1644-D24B-BEDB-93B43FB0FF7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9" name="Picture 22">
              <a:extLst>
                <a:ext uri="{FF2B5EF4-FFF2-40B4-BE49-F238E27FC236}">
                  <a16:creationId xmlns:a16="http://schemas.microsoft.com/office/drawing/2014/main" xmlns="" id="{EBD07074-50A0-C849-8474-E4009C6A3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2D0DBE29-79E2-5842-999E-A31C9FD662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79632" y="4191183"/>
            <a:ext cx="240728" cy="240728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93012040-90C9-2F4C-9729-EDEED3C71DDB}"/>
              </a:ext>
            </a:extLst>
          </p:cNvPr>
          <p:cNvGrpSpPr/>
          <p:nvPr/>
        </p:nvGrpSpPr>
        <p:grpSpPr>
          <a:xfrm>
            <a:off x="5108172" y="2725457"/>
            <a:ext cx="288304" cy="288304"/>
            <a:chOff x="3369529" y="2915261"/>
            <a:chExt cx="288304" cy="288304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0C9C9EDD-1644-D24B-BEDB-93B43FB0FF7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2" name="Picture 22">
              <a:extLst>
                <a:ext uri="{FF2B5EF4-FFF2-40B4-BE49-F238E27FC236}">
                  <a16:creationId xmlns:a16="http://schemas.microsoft.com/office/drawing/2014/main" xmlns="" id="{EBD07074-50A0-C849-8474-E4009C6A3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DBBC7C08-E0BD-0943-ACCD-1A9B4D9B3D21}"/>
              </a:ext>
            </a:extLst>
          </p:cNvPr>
          <p:cNvGrpSpPr/>
          <p:nvPr/>
        </p:nvGrpSpPr>
        <p:grpSpPr>
          <a:xfrm>
            <a:off x="5153134" y="4545913"/>
            <a:ext cx="288304" cy="288304"/>
            <a:chOff x="3017129" y="1937388"/>
            <a:chExt cx="238513" cy="238513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1B5715F0-A4CF-4149-8F0F-DCE696A87D02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A7DE9CA7-4D30-3341-9762-A1CEE8A2B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E9A1CD3B-B421-414E-B834-089CB2CE3B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166722">
            <a:off x="4723338" y="3060012"/>
            <a:ext cx="240728" cy="2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74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48DDEE7E-C18F-344F-B1AC-563B13003E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02096" y="869767"/>
            <a:ext cx="7991933" cy="55674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2997" y="240101"/>
            <a:ext cx="420387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Madrid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7572105" y="512020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auditorio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465" y="4619284"/>
            <a:ext cx="412525" cy="4125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41374" y="3255326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1000" b="1" i="1" cap="all" dirty="0">
                <a:latin typeface="Calibri Light" charset="0"/>
                <a:ea typeface="Calibri Light" charset="0"/>
                <a:cs typeface="Calibri Light" charset="0"/>
              </a:rPr>
              <a:t>foyer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3012040-90C9-2F4C-9729-EDEED3C71DDB}"/>
              </a:ext>
            </a:extLst>
          </p:cNvPr>
          <p:cNvGrpSpPr/>
          <p:nvPr/>
        </p:nvGrpSpPr>
        <p:grpSpPr>
          <a:xfrm>
            <a:off x="5374354" y="2847919"/>
            <a:ext cx="288304" cy="288304"/>
            <a:chOff x="3369529" y="2915261"/>
            <a:chExt cx="288304" cy="28830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0C9C9EDD-1644-D24B-BEDB-93B43FB0FF7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2" name="Picture 22">
              <a:extLst>
                <a:ext uri="{FF2B5EF4-FFF2-40B4-BE49-F238E27FC236}">
                  <a16:creationId xmlns:a16="http://schemas.microsoft.com/office/drawing/2014/main" xmlns="" id="{EBD07074-50A0-C849-8474-E4009C6A3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CFB6546-F26A-BF4D-BBE4-E6A9DA7178D1}"/>
              </a:ext>
            </a:extLst>
          </p:cNvPr>
          <p:cNvGrpSpPr/>
          <p:nvPr/>
        </p:nvGrpSpPr>
        <p:grpSpPr>
          <a:xfrm>
            <a:off x="4695412" y="2391538"/>
            <a:ext cx="288304" cy="288304"/>
            <a:chOff x="6221972" y="2540185"/>
            <a:chExt cx="288304" cy="28830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07739F44-DAA6-4040-A2D6-8C451792ADA5}"/>
                </a:ext>
              </a:extLst>
            </p:cNvPr>
            <p:cNvGrpSpPr/>
            <p:nvPr/>
          </p:nvGrpSpPr>
          <p:grpSpPr>
            <a:xfrm>
              <a:off x="6221972" y="2540185"/>
              <a:ext cx="288304" cy="288304"/>
              <a:chOff x="2660144" y="2168158"/>
              <a:chExt cx="238513" cy="23851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781E8AF7-AD45-4C46-9D56-E783D16A3A72}"/>
                  </a:ext>
                </a:extLst>
              </p:cNvPr>
              <p:cNvSpPr/>
              <p:nvPr/>
            </p:nvSpPr>
            <p:spPr>
              <a:xfrm>
                <a:off x="2660144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8AF458C0-BDCF-E047-B2AA-51EB3093C7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99163" y="2210474"/>
                <a:ext cx="172021" cy="153880"/>
              </a:xfrm>
              <a:prstGeom prst="rect">
                <a:avLst/>
              </a:prstGeom>
            </p:spPr>
          </p:pic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D3FFC61D-849E-C045-8489-A6D3C9ED195A}"/>
                </a:ext>
              </a:extLst>
            </p:cNvPr>
            <p:cNvSpPr/>
            <p:nvPr/>
          </p:nvSpPr>
          <p:spPr>
            <a:xfrm>
              <a:off x="6277395" y="2578819"/>
              <a:ext cx="81933" cy="198519"/>
            </a:xfrm>
            <a:prstGeom prst="rect">
              <a:avLst/>
            </a:pr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B846628-FE53-734F-A08A-8250DAF0213E}"/>
              </a:ext>
            </a:extLst>
          </p:cNvPr>
          <p:cNvGrpSpPr/>
          <p:nvPr/>
        </p:nvGrpSpPr>
        <p:grpSpPr>
          <a:xfrm>
            <a:off x="6085087" y="2269994"/>
            <a:ext cx="288304" cy="288304"/>
            <a:chOff x="6221972" y="2540185"/>
            <a:chExt cx="288304" cy="28830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A2095C7C-250E-454C-89BE-84B128B5C646}"/>
                </a:ext>
              </a:extLst>
            </p:cNvPr>
            <p:cNvGrpSpPr/>
            <p:nvPr/>
          </p:nvGrpSpPr>
          <p:grpSpPr>
            <a:xfrm>
              <a:off x="6221972" y="2540185"/>
              <a:ext cx="288304" cy="288304"/>
              <a:chOff x="2660144" y="2168158"/>
              <a:chExt cx="238513" cy="238513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6E6EA544-F595-8941-93CC-8DDEB0CD6BF6}"/>
                  </a:ext>
                </a:extLst>
              </p:cNvPr>
              <p:cNvSpPr/>
              <p:nvPr/>
            </p:nvSpPr>
            <p:spPr>
              <a:xfrm>
                <a:off x="2660144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D81C47F0-18C2-2049-A2CD-EE007FC5D5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99163" y="2210474"/>
                <a:ext cx="172021" cy="153880"/>
              </a:xfrm>
              <a:prstGeom prst="rect">
                <a:avLst/>
              </a:prstGeom>
            </p:spPr>
          </p:pic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F50951AA-0B39-BC42-99AD-3AA84CD02549}"/>
                </a:ext>
              </a:extLst>
            </p:cNvPr>
            <p:cNvSpPr/>
            <p:nvPr/>
          </p:nvSpPr>
          <p:spPr>
            <a:xfrm>
              <a:off x="6382734" y="2591335"/>
              <a:ext cx="94333" cy="186003"/>
            </a:xfrm>
            <a:prstGeom prst="rect">
              <a:avLst/>
            </a:pr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3012040-90C9-2F4C-9729-EDEED3C71DDB}"/>
              </a:ext>
            </a:extLst>
          </p:cNvPr>
          <p:cNvGrpSpPr/>
          <p:nvPr/>
        </p:nvGrpSpPr>
        <p:grpSpPr>
          <a:xfrm>
            <a:off x="4597272" y="4311888"/>
            <a:ext cx="288304" cy="288304"/>
            <a:chOff x="3369529" y="2915261"/>
            <a:chExt cx="288304" cy="28830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0C9C9EDD-1644-D24B-BEDB-93B43FB0FF7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8" name="Picture 22">
              <a:extLst>
                <a:ext uri="{FF2B5EF4-FFF2-40B4-BE49-F238E27FC236}">
                  <a16:creationId xmlns:a16="http://schemas.microsoft.com/office/drawing/2014/main" xmlns="" id="{EBD07074-50A0-C849-8474-E4009C6A3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2D0DBE29-79E2-5842-999E-A31C9FD6624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79632" y="4191183"/>
            <a:ext cx="240728" cy="24072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83" y="4706705"/>
            <a:ext cx="186248" cy="18624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01D4ADB2-DDBE-FA4B-8A5F-C60644282194}"/>
              </a:ext>
            </a:extLst>
          </p:cNvPr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–2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5077567D-EF46-594D-AE2F-8FB9C0A12811}"/>
              </a:ext>
            </a:extLst>
          </p:cNvPr>
          <p:cNvCxnSpPr>
            <a:cxnSpLocks/>
          </p:cNvCxnSpPr>
          <p:nvPr/>
        </p:nvCxnSpPr>
        <p:spPr>
          <a:xfrm>
            <a:off x="674526" y="1553998"/>
            <a:ext cx="165607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52407BDC-FCDB-FB49-BA66-96D76E03A28D}"/>
              </a:ext>
            </a:extLst>
          </p:cNvPr>
          <p:cNvGrpSpPr/>
          <p:nvPr/>
        </p:nvGrpSpPr>
        <p:grpSpPr>
          <a:xfrm>
            <a:off x="5153134" y="4545913"/>
            <a:ext cx="288304" cy="288304"/>
            <a:chOff x="3017129" y="1937388"/>
            <a:chExt cx="238513" cy="238513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2C0573C1-3C27-9A43-94E6-B315357BD1F6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26FAC102-5508-E746-AE57-04EA35815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4734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92" y="6440946"/>
            <a:ext cx="1616635" cy="7618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10286" y="5860563"/>
            <a:ext cx="1205021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r>
              <a:rPr lang="es-ES" sz="1500" spc="50" dirty="0">
                <a:latin typeface="Calibri" charset="0"/>
                <a:ea typeface="Calibri" charset="0"/>
                <a:cs typeface="Calibri" charset="0"/>
              </a:rPr>
              <a:t>Colabora: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25BD55-9E06-F942-8D71-A68421503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56" y="2997437"/>
            <a:ext cx="5846580" cy="114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0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9140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0612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cxnSp>
        <p:nvCxnSpPr>
          <p:cNvPr id="9" name="Conector recto 9">
            <a:extLst>
              <a:ext uri="{FF2B5EF4-FFF2-40B4-BE49-F238E27FC236}">
                <a16:creationId xmlns:a16="http://schemas.microsoft.com/office/drawing/2014/main" xmlns="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43376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43376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9">
            <a:extLst>
              <a:ext uri="{FF2B5EF4-FFF2-40B4-BE49-F238E27FC236}">
                <a16:creationId xmlns:a16="http://schemas.microsoft.com/office/drawing/2014/main" xmlns="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4083726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9">
            <a:extLst>
              <a:ext uri="{FF2B5EF4-FFF2-40B4-BE49-F238E27FC236}">
                <a16:creationId xmlns:a16="http://schemas.microsoft.com/office/drawing/2014/main" xmlns="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4083726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9B36AD9-06E9-8A48-AF5B-D9E6821C8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27" y="4860986"/>
            <a:ext cx="657686" cy="6576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FF291EA-EBE2-364F-BBBA-51BE1E66E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0" y="4824977"/>
            <a:ext cx="705281" cy="70528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192085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cxnSp>
        <p:nvCxnSpPr>
          <p:cNvPr id="25" name="Conector recto 9">
            <a:extLst>
              <a:ext uri="{FF2B5EF4-FFF2-40B4-BE49-F238E27FC236}">
                <a16:creationId xmlns:a16="http://schemas.microsoft.com/office/drawing/2014/main" xmlns="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9">
            <a:extLst>
              <a:ext uri="{FF2B5EF4-FFF2-40B4-BE49-F238E27FC236}">
                <a16:creationId xmlns:a16="http://schemas.microsoft.com/office/drawing/2014/main" xmlns="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778B5BA-8DBD-BB42-8BEA-447EC4E1C2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443" y="4860986"/>
            <a:ext cx="736899" cy="73689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55774" y="2454163"/>
            <a:ext cx="2582231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ESTA GUÍA SIRVE PARA </a:t>
            </a:r>
            <a:r>
              <a:rPr lang="en-US" sz="19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SABER CÓMO ACCEDER A CAIXAFORUM MADRID</a:t>
            </a:r>
            <a:r>
              <a:rPr lang="en-US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QUIZÁ LA TENGAS QUE USAR CON AYUDA DE UNA PERSONA DE APOYO.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4006373-E0FF-384F-A5E3-7E4A88CA818E}"/>
              </a:ext>
            </a:extLst>
          </p:cNvPr>
          <p:cNvSpPr/>
          <p:nvPr/>
        </p:nvSpPr>
        <p:spPr>
          <a:xfrm>
            <a:off x="3987246" y="2454163"/>
            <a:ext cx="2582231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ESTA GUÍA ESTÁ EN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FORMATO EDITABLE PARA QUE LA ADAPTES A TUS NECESIDADES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PUEDES CAMBIARLA, REDUCIRLA O AMPLIARLA.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6B1DE09-A5A2-1B41-B71C-A224EFE19745}"/>
              </a:ext>
            </a:extLst>
          </p:cNvPr>
          <p:cNvSpPr/>
          <p:nvPr/>
        </p:nvSpPr>
        <p:spPr>
          <a:xfrm>
            <a:off x="7192085" y="2454163"/>
            <a:ext cx="2743954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PUEDES LLEVAR LA GUÍA EN LA PANTALLA DEL MÓVIL O TABLETA. </a:t>
            </a:r>
          </a:p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TAMBIÉN PUEDES IMPRIMIR TODA LA GUÍA O SOLO UNA PARTE Y LLEVARLA CONTIGO. </a:t>
            </a:r>
          </a:p>
        </p:txBody>
      </p:sp>
    </p:spTree>
    <p:extLst>
      <p:ext uri="{BB962C8B-B14F-4D97-AF65-F5344CB8AC3E}">
        <p14:creationId xmlns:p14="http://schemas.microsoft.com/office/powerpoint/2010/main" val="169959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8EB0945E-C1DF-2D49-8967-ECA03AE928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7" y="268840"/>
            <a:ext cx="3059277" cy="433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CAIXAFORUM MADRID TIENE ENTRADA CON ESCALERAS FIJAS Y ASCENSOR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64F2686-EF64-A148-BC40-F07FFD3288BE}"/>
              </a:ext>
            </a:extLst>
          </p:cNvPr>
          <p:cNvGrpSpPr/>
          <p:nvPr/>
        </p:nvGrpSpPr>
        <p:grpSpPr>
          <a:xfrm>
            <a:off x="8511360" y="5320682"/>
            <a:ext cx="1230731" cy="813712"/>
            <a:chOff x="8392824" y="5320682"/>
            <a:chExt cx="1230731" cy="81371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86D26A9-5FCD-FA4B-8039-A1F01AAB82EA}"/>
              </a:ext>
            </a:extLst>
          </p:cNvPr>
          <p:cNvGrpSpPr/>
          <p:nvPr/>
        </p:nvGrpSpPr>
        <p:grpSpPr>
          <a:xfrm>
            <a:off x="4377497" y="5219999"/>
            <a:ext cx="1145252" cy="914395"/>
            <a:chOff x="3468959" y="5219999"/>
            <a:chExt cx="1145252" cy="91439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468959" y="6134394"/>
              <a:ext cx="1145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18" name="Straight Connector 17"/>
          <p:cNvCxnSpPr/>
          <p:nvPr/>
        </p:nvCxnSpPr>
        <p:spPr>
          <a:xfrm>
            <a:off x="895149" y="6134394"/>
            <a:ext cx="26084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148" y="4968399"/>
            <a:ext cx="2608447" cy="110676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7882ACC-AAC2-FA46-814C-E3DFDCC8C4A4}"/>
              </a:ext>
            </a:extLst>
          </p:cNvPr>
          <p:cNvGrpSpPr/>
          <p:nvPr/>
        </p:nvGrpSpPr>
        <p:grpSpPr>
          <a:xfrm>
            <a:off x="6238564" y="5344741"/>
            <a:ext cx="1981200" cy="789653"/>
            <a:chOff x="6249715" y="5344741"/>
            <a:chExt cx="1981200" cy="789653"/>
          </a:xfrm>
        </p:grpSpPr>
        <p:cxnSp>
          <p:nvCxnSpPr>
            <p:cNvPr id="25" name="Straight Connector 24"/>
            <p:cNvCxnSpPr>
              <a:cxnSpLocks/>
            </p:cNvCxnSpPr>
            <p:nvPr/>
          </p:nvCxnSpPr>
          <p:spPr>
            <a:xfrm>
              <a:off x="6249715" y="6134394"/>
              <a:ext cx="19812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22">
              <a:extLst>
                <a:ext uri="{FF2B5EF4-FFF2-40B4-BE49-F238E27FC236}">
                  <a16:creationId xmlns:a16="http://schemas.microsoft.com/office/drawing/2014/main" xmlns="" id="{6E025D80-337C-445D-4D20-1322409D4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6861400" y="5344741"/>
              <a:ext cx="738579" cy="552491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E92B50C-E446-5340-ADFD-1894FBCCDDDB}"/>
              </a:ext>
            </a:extLst>
          </p:cNvPr>
          <p:cNvSpPr/>
          <p:nvPr/>
        </p:nvSpPr>
        <p:spPr>
          <a:xfrm>
            <a:off x="-1" y="917815"/>
            <a:ext cx="1494263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</a:t>
            </a:r>
            <a:r>
              <a:rPr lang="en-US" sz="1300" cap="all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calle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EB18467-440F-ED48-8491-A7319095A0A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5078" y="268842"/>
            <a:ext cx="3048419" cy="433440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236D3983-9224-1C4B-A6BB-08239B82EC81}"/>
              </a:ext>
            </a:extLst>
          </p:cNvPr>
          <p:cNvGrpSpPr/>
          <p:nvPr/>
        </p:nvGrpSpPr>
        <p:grpSpPr>
          <a:xfrm>
            <a:off x="3655006" y="5378921"/>
            <a:ext cx="689763" cy="755473"/>
            <a:chOff x="3594426" y="5378921"/>
            <a:chExt cx="689763" cy="755473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5A682A84-9C34-A343-957D-BEB40B55E16C}"/>
                </a:ext>
              </a:extLst>
            </p:cNvPr>
            <p:cNvCxnSpPr>
              <a:cxnSpLocks/>
            </p:cNvCxnSpPr>
            <p:nvPr/>
          </p:nvCxnSpPr>
          <p:spPr>
            <a:xfrm>
              <a:off x="3594426" y="6134394"/>
              <a:ext cx="6568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7D3750A6-787F-4144-9155-AAB1E517B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3609171" y="5378921"/>
              <a:ext cx="675018" cy="53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cap="all" spc="50" dirty="0">
                <a:latin typeface="Calibri" charset="0"/>
                <a:ea typeface="Calibri" charset="0"/>
                <a:cs typeface="Calibri" charset="0"/>
              </a:rPr>
              <a:t>EN LA PLANTA 1 </a:t>
            </a:r>
            <a:r>
              <a:rPr lang="en-US" sz="2200" cap="all" spc="50" dirty="0">
                <a:latin typeface="Calibri" charset="0"/>
                <a:cs typeface="Calibri" charset="0"/>
              </a:rPr>
              <a:t>ESTÁ INFORMACIÓN y </a:t>
            </a:r>
            <a:r>
              <a:rPr lang="en-US" sz="2200" cap="all" spc="50" dirty="0" err="1">
                <a:latin typeface="Calibri" charset="0"/>
                <a:cs typeface="Calibri" charset="0"/>
              </a:rPr>
              <a:t>taquillas</a:t>
            </a:r>
            <a:endParaRPr lang="en-US" sz="2200" cap="all" spc="50" dirty="0">
              <a:latin typeface="Calibri" charset="0"/>
              <a:cs typeface="Calibri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Información y taquillas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4997160" y="5317734"/>
            <a:ext cx="1705860" cy="816660"/>
            <a:chOff x="6786884" y="5317734"/>
            <a:chExt cx="1705860" cy="81666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786884" y="6134394"/>
              <a:ext cx="17058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2135" y="5317734"/>
              <a:ext cx="595358" cy="595358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7A7B571C-A5C1-E94B-B1D8-5A521AEA9FB8}"/>
              </a:ext>
            </a:extLst>
          </p:cNvPr>
          <p:cNvGrpSpPr/>
          <p:nvPr/>
        </p:nvGrpSpPr>
        <p:grpSpPr>
          <a:xfrm>
            <a:off x="4092948" y="5314368"/>
            <a:ext cx="1081168" cy="820026"/>
            <a:chOff x="5132366" y="5314368"/>
            <a:chExt cx="1081168" cy="820026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xmlns="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xmlns="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xmlns="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2" name="Group 41"/>
          <p:cNvGrpSpPr/>
          <p:nvPr/>
        </p:nvGrpSpPr>
        <p:grpSpPr>
          <a:xfrm>
            <a:off x="7020103" y="5287846"/>
            <a:ext cx="1242951" cy="846548"/>
            <a:chOff x="3925407" y="5287846"/>
            <a:chExt cx="1242951" cy="846548"/>
          </a:xfrm>
        </p:grpSpPr>
        <p:cxnSp>
          <p:nvCxnSpPr>
            <p:cNvPr id="43" name="Straight Connector 42"/>
            <p:cNvCxnSpPr>
              <a:cxnSpLocks/>
            </p:cNvCxnSpPr>
            <p:nvPr/>
          </p:nvCxnSpPr>
          <p:spPr>
            <a:xfrm>
              <a:off x="3925407" y="6134394"/>
              <a:ext cx="124295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4226224" y="5287846"/>
              <a:ext cx="633837" cy="719328"/>
              <a:chOff x="3237519" y="5291021"/>
              <a:chExt cx="620873" cy="704615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3053648" y="5199932"/>
            <a:ext cx="1157984" cy="934462"/>
            <a:chOff x="3019013" y="5199932"/>
            <a:chExt cx="1157984" cy="93446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3675540A-32AA-6348-BFDC-8C3F1EDE40A1}"/>
                </a:ext>
              </a:extLst>
            </p:cNvPr>
            <p:cNvCxnSpPr>
              <a:cxnSpLocks/>
            </p:cNvCxnSpPr>
            <p:nvPr/>
          </p:nvCxnSpPr>
          <p:spPr>
            <a:xfrm>
              <a:off x="3111697" y="6134394"/>
              <a:ext cx="10653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3019013" y="5199932"/>
              <a:ext cx="947757" cy="789497"/>
              <a:chOff x="2640293" y="5199932"/>
              <a:chExt cx="947757" cy="789497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8376" y="5199932"/>
                <a:ext cx="665935" cy="789497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xmlns="" id="{2D076D0A-4C5A-8742-BB6F-47553C9D0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0293" y="5566290"/>
                <a:ext cx="185369" cy="185369"/>
              </a:xfrm>
              <a:prstGeom prst="rect">
                <a:avLst/>
              </a:prstGeom>
            </p:spPr>
          </p:pic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xmlns="" id="{60E7F673-CA59-C74E-B309-317B86C7EF8C}"/>
                  </a:ext>
                </a:extLst>
              </p:cNvPr>
              <p:cNvSpPr/>
              <p:nvPr/>
            </p:nvSpPr>
            <p:spPr>
              <a:xfrm>
                <a:off x="2874642" y="5587376"/>
                <a:ext cx="713408" cy="14319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912E7F7-7C7D-7A4D-87C5-29BDC089596D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FEAC848-12D3-514B-BC14-EEAC4063156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632" y="268840"/>
            <a:ext cx="6180814" cy="43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8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A9D10E-98F7-224D-97AB-BCDD14EDC8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2132" y="934704"/>
            <a:ext cx="3336717" cy="367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0CBB82-A955-3949-B125-30081752DC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5409" y="940573"/>
            <a:ext cx="3337491" cy="3676800"/>
          </a:xfrm>
          <a:prstGeom prst="rect">
            <a:avLst/>
          </a:prstGeom>
        </p:spPr>
      </p:pic>
      <p:pic>
        <p:nvPicPr>
          <p:cNvPr id="39" name="Imagen 12">
            <a:extLst>
              <a:ext uri="{FF2B5EF4-FFF2-40B4-BE49-F238E27FC236}">
                <a16:creationId xmlns:a16="http://schemas.microsoft.com/office/drawing/2014/main" xmlns="" id="{D354A8D0-47AB-42CC-9332-5CAF800EC4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964" y="940571"/>
            <a:ext cx="3346020" cy="367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EN LA PLANTA 1 ESTÁ EL </a:t>
            </a:r>
            <a:r>
              <a:rPr lang="es-ES" sz="2200" i="1" spc="50" dirty="0">
                <a:latin typeface="Calibri" charset="0"/>
                <a:ea typeface="Calibri" charset="0"/>
                <a:cs typeface="Calibri" charset="0"/>
              </a:rPr>
              <a:t>LOBBY</a:t>
            </a:r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, LOS BAÑOS Y LA TIENDA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893739" y="6134394"/>
            <a:ext cx="83284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356465" y="4098357"/>
            <a:ext cx="1243603" cy="485814"/>
            <a:chOff x="1176440" y="4065105"/>
            <a:chExt cx="1243603" cy="485814"/>
          </a:xfrm>
        </p:grpSpPr>
        <p:sp>
          <p:nvSpPr>
            <p:cNvPr id="34" name="Rectangle 33"/>
            <p:cNvSpPr/>
            <p:nvPr/>
          </p:nvSpPr>
          <p:spPr>
            <a:xfrm>
              <a:off x="1176440" y="4153242"/>
              <a:ext cx="761841" cy="35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254022" y="4065105"/>
              <a:ext cx="1166021" cy="485814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ts val="2800"/>
                </a:lnSpc>
              </a:pPr>
              <a:r>
                <a:rPr lang="en-US" i="1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lobby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732457" y="4098357"/>
            <a:ext cx="880638" cy="485814"/>
            <a:chOff x="4277150" y="4065105"/>
            <a:chExt cx="880638" cy="485814"/>
          </a:xfrm>
        </p:grpSpPr>
        <p:sp>
          <p:nvSpPr>
            <p:cNvPr id="37" name="Rectangle 36"/>
            <p:cNvSpPr/>
            <p:nvPr/>
          </p:nvSpPr>
          <p:spPr>
            <a:xfrm>
              <a:off x="4277150" y="4153242"/>
              <a:ext cx="880638" cy="35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96911" y="4065105"/>
              <a:ext cx="760877" cy="485814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ts val="2800"/>
                </a:lnSpc>
              </a:pPr>
              <a:r>
                <a:rPr lang="en-US" cap="all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baños</a:t>
              </a:r>
              <a:endParaRPr lang="en-US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121591" y="4098357"/>
            <a:ext cx="931485" cy="485814"/>
            <a:chOff x="7367689" y="4065105"/>
            <a:chExt cx="931485" cy="485814"/>
          </a:xfrm>
        </p:grpSpPr>
        <p:sp>
          <p:nvSpPr>
            <p:cNvPr id="40" name="Rectangle 39"/>
            <p:cNvSpPr/>
            <p:nvPr/>
          </p:nvSpPr>
          <p:spPr>
            <a:xfrm>
              <a:off x="7367689" y="4153242"/>
              <a:ext cx="931485" cy="35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487451" y="4065105"/>
              <a:ext cx="811723" cy="485814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ts val="2800"/>
                </a:lnSpc>
              </a:pPr>
              <a:r>
                <a:rPr lang="en-US" cap="all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tienda</a:t>
              </a:r>
              <a:endParaRPr lang="en-US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DA14332-4C38-C64C-ABC4-8D5D4CE24A76}"/>
              </a:ext>
            </a:extLst>
          </p:cNvPr>
          <p:cNvGrpSpPr/>
          <p:nvPr/>
        </p:nvGrpSpPr>
        <p:grpSpPr>
          <a:xfrm>
            <a:off x="7782838" y="5320853"/>
            <a:ext cx="903216" cy="813541"/>
            <a:chOff x="8955157" y="5320853"/>
            <a:chExt cx="903216" cy="813541"/>
          </a:xfrm>
        </p:grpSpPr>
        <p:cxnSp>
          <p:nvCxnSpPr>
            <p:cNvPr id="61" name="Straight Connector 60"/>
            <p:cNvCxnSpPr>
              <a:cxnSpLocks/>
            </p:cNvCxnSpPr>
            <p:nvPr/>
          </p:nvCxnSpPr>
          <p:spPr>
            <a:xfrm>
              <a:off x="8955157" y="6134394"/>
              <a:ext cx="90321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B74BA366-1BA2-0542-A81A-BA57A3A9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3453" y="5320853"/>
              <a:ext cx="586625" cy="586625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60F3016B-FFF7-034D-9071-A1644A794A12}"/>
              </a:ext>
            </a:extLst>
          </p:cNvPr>
          <p:cNvGrpSpPr/>
          <p:nvPr/>
        </p:nvGrpSpPr>
        <p:grpSpPr>
          <a:xfrm>
            <a:off x="3736566" y="5314368"/>
            <a:ext cx="1081168" cy="820026"/>
            <a:chOff x="5132366" y="5314368"/>
            <a:chExt cx="1081168" cy="820026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CA530FAF-9FFE-8240-9D13-E826896A6D4A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70CE340D-49E7-5A4A-89C4-C83780DBD06B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xmlns="" id="{1282F498-DAE9-7C46-A00A-36E5BE019E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xmlns="" id="{F6CF4D4B-E238-094E-8812-D3C4CD922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xmlns="" id="{11D219ED-03F7-2E49-A5F9-4C093C2D4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69" name="Imagen 12">
            <a:extLst>
              <a:ext uri="{FF2B5EF4-FFF2-40B4-BE49-F238E27FC236}">
                <a16:creationId xmlns:a16="http://schemas.microsoft.com/office/drawing/2014/main" xmlns="" id="{D354A8D0-47AB-42CC-9332-5CAF800EC4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3739" y="4963456"/>
            <a:ext cx="1051712" cy="1108800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2708363" y="5199932"/>
            <a:ext cx="1157984" cy="934462"/>
            <a:chOff x="3019013" y="5199932"/>
            <a:chExt cx="1157984" cy="93446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3675540A-32AA-6348-BFDC-8C3F1EDE40A1}"/>
                </a:ext>
              </a:extLst>
            </p:cNvPr>
            <p:cNvCxnSpPr>
              <a:cxnSpLocks/>
            </p:cNvCxnSpPr>
            <p:nvPr/>
          </p:nvCxnSpPr>
          <p:spPr>
            <a:xfrm>
              <a:off x="3040359" y="6134394"/>
              <a:ext cx="11366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3019013" y="5199932"/>
              <a:ext cx="947757" cy="789497"/>
              <a:chOff x="2640293" y="5199932"/>
              <a:chExt cx="947757" cy="789497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8376" y="5199932"/>
                <a:ext cx="665935" cy="789497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xmlns="" id="{2D076D0A-4C5A-8742-BB6F-47553C9D0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0293" y="5566290"/>
                <a:ext cx="185369" cy="185369"/>
              </a:xfrm>
              <a:prstGeom prst="rect">
                <a:avLst/>
              </a:prstGeom>
            </p:spPr>
          </p:pic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xmlns="" id="{60E7F673-CA59-C74E-B309-317B86C7EF8C}"/>
                  </a:ext>
                </a:extLst>
              </p:cNvPr>
              <p:cNvSpPr/>
              <p:nvPr/>
            </p:nvSpPr>
            <p:spPr>
              <a:xfrm>
                <a:off x="2874642" y="5587376"/>
                <a:ext cx="713408" cy="14319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C15B090-0FD0-7E43-AD9B-53AB89AE27DE}"/>
              </a:ext>
            </a:extLst>
          </p:cNvPr>
          <p:cNvSpPr/>
          <p:nvPr/>
        </p:nvSpPr>
        <p:spPr>
          <a:xfrm>
            <a:off x="-1" y="917815"/>
            <a:ext cx="1166021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DAA2AB4D-E954-3141-9DD9-B67DFF33C210}"/>
              </a:ext>
            </a:extLst>
          </p:cNvPr>
          <p:cNvGrpSpPr/>
          <p:nvPr/>
        </p:nvGrpSpPr>
        <p:grpSpPr>
          <a:xfrm>
            <a:off x="6308521" y="5297619"/>
            <a:ext cx="827850" cy="836775"/>
            <a:chOff x="8731657" y="5297619"/>
            <a:chExt cx="827850" cy="836775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BE9E1305-48A9-9343-9338-88770C0BA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32763D7E-6651-C640-9881-020721BAC251}"/>
                </a:ext>
              </a:extLst>
            </p:cNvPr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85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EN LA PLANTA 1 ESTÁ LA ZONA RELAJADA Y LAS CONSIGNAS</a:t>
            </a:r>
            <a:endParaRPr lang="es-ES" sz="2200" spc="50" dirty="0">
              <a:highlight>
                <a:srgbClr val="FFFF00"/>
              </a:highlight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2964" y="3130079"/>
            <a:ext cx="3722629" cy="716707"/>
            <a:chOff x="292964" y="3130079"/>
            <a:chExt cx="3722629" cy="716707"/>
          </a:xfrm>
        </p:grpSpPr>
        <p:sp>
          <p:nvSpPr>
            <p:cNvPr id="28" name="Rectangle 27"/>
            <p:cNvSpPr/>
            <p:nvPr/>
          </p:nvSpPr>
          <p:spPr>
            <a:xfrm>
              <a:off x="292964" y="3130079"/>
              <a:ext cx="2898714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Zona relajada </a:t>
              </a:r>
              <a:b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y consignas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7528166" y="5231491"/>
            <a:ext cx="1261028" cy="902903"/>
            <a:chOff x="7655379" y="5231491"/>
            <a:chExt cx="1261028" cy="902903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7655379" y="6134394"/>
              <a:ext cx="12610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077" r="20982"/>
            <a:stretch/>
          </p:blipFill>
          <p:spPr>
            <a:xfrm>
              <a:off x="8018202" y="5231491"/>
              <a:ext cx="535383" cy="758502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2474120" y="5199932"/>
            <a:ext cx="1157984" cy="934462"/>
            <a:chOff x="3019013" y="5199932"/>
            <a:chExt cx="1157984" cy="934462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3675540A-32AA-6348-BFDC-8C3F1EDE40A1}"/>
                </a:ext>
              </a:extLst>
            </p:cNvPr>
            <p:cNvCxnSpPr>
              <a:cxnSpLocks/>
            </p:cNvCxnSpPr>
            <p:nvPr/>
          </p:nvCxnSpPr>
          <p:spPr>
            <a:xfrm>
              <a:off x="3040359" y="6134394"/>
              <a:ext cx="11366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3019013" y="5199932"/>
              <a:ext cx="947757" cy="789497"/>
              <a:chOff x="2640293" y="5199932"/>
              <a:chExt cx="947757" cy="789497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8376" y="5199932"/>
                <a:ext cx="665935" cy="789497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xmlns="" id="{2D076D0A-4C5A-8742-BB6F-47553C9D0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0293" y="5566290"/>
                <a:ext cx="185369" cy="185369"/>
              </a:xfrm>
              <a:prstGeom prst="rect">
                <a:avLst/>
              </a:prstGeom>
            </p:spPr>
          </p:pic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xmlns="" id="{60E7F673-CA59-C74E-B309-317B86C7EF8C}"/>
                  </a:ext>
                </a:extLst>
              </p:cNvPr>
              <p:cNvSpPr/>
              <p:nvPr/>
            </p:nvSpPr>
            <p:spPr>
              <a:xfrm>
                <a:off x="2874642" y="5587376"/>
                <a:ext cx="713408" cy="14319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F4C4EF2-8834-8C42-B6C0-075C1B6977B6}"/>
              </a:ext>
            </a:extLst>
          </p:cNvPr>
          <p:cNvGrpSpPr/>
          <p:nvPr/>
        </p:nvGrpSpPr>
        <p:grpSpPr>
          <a:xfrm>
            <a:off x="4721611" y="5326244"/>
            <a:ext cx="1934098" cy="808150"/>
            <a:chOff x="4721611" y="5326244"/>
            <a:chExt cx="1934098" cy="808150"/>
          </a:xfrm>
        </p:grpSpPr>
        <p:cxnSp>
          <p:nvCxnSpPr>
            <p:cNvPr id="64" name="Straight Connector 63"/>
            <p:cNvCxnSpPr>
              <a:cxnSpLocks/>
            </p:cNvCxnSpPr>
            <p:nvPr/>
          </p:nvCxnSpPr>
          <p:spPr>
            <a:xfrm>
              <a:off x="4721611" y="6134394"/>
              <a:ext cx="193409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125" y="5326244"/>
              <a:ext cx="583070" cy="583070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B21F721-2B5F-E94C-940D-303956843416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9D3AD77B-08B6-6A4E-AB27-94C7E6425CE9}"/>
              </a:ext>
            </a:extLst>
          </p:cNvPr>
          <p:cNvGrpSpPr/>
          <p:nvPr/>
        </p:nvGrpSpPr>
        <p:grpSpPr>
          <a:xfrm>
            <a:off x="3516893" y="5314368"/>
            <a:ext cx="1081168" cy="820026"/>
            <a:chOff x="5132366" y="5314368"/>
            <a:chExt cx="1081168" cy="82002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262DA2A-54A5-B74A-ABE8-FC8E3B41623F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3EE26B14-6845-7D4D-B3E2-9EC644338109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xmlns="" id="{F5D87C7C-04D7-4C46-B083-0CF663C7F7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xmlns="" id="{512B4E74-6530-5E44-8B3B-FD3C7E3A21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xmlns="" id="{95830814-C244-6D4C-AF73-09EA27C59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0AC055F0-D07E-8E42-96A7-ED1B93D130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996" y="284058"/>
            <a:ext cx="3059279" cy="43248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6C6CFBD-1D4A-B243-BD5B-87D255464EB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7612" y="284058"/>
            <a:ext cx="3049261" cy="43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8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422965" y="3449951"/>
            <a:ext cx="592628" cy="0"/>
          </a:xfrm>
          <a:prstGeom prst="straightConnector1">
            <a:avLst/>
          </a:prstGeom>
          <a:ln w="76200" cap="rnd">
            <a:solidFill>
              <a:schemeClr val="bg1">
                <a:lumMod val="75000"/>
              </a:schemeClr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24712" y="3130079"/>
            <a:ext cx="2666966" cy="71670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>
              <a:lnSpc>
                <a:spcPts val="3300"/>
              </a:lnSpc>
            </a:pPr>
            <a:r>
              <a:rPr lang="es-ES_tradnl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Escaleras </a:t>
            </a:r>
            <a:br>
              <a:rPr lang="es-ES_tradnl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y ascensor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AL LADO DEL LOBBY ESTÁ EL ASCENSOR Y LAS ESCALERAS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A64F2686-EF64-A148-BC40-F07FFD3288BE}"/>
              </a:ext>
            </a:extLst>
          </p:cNvPr>
          <p:cNvGrpSpPr/>
          <p:nvPr/>
        </p:nvGrpSpPr>
        <p:grpSpPr>
          <a:xfrm>
            <a:off x="5366439" y="5320682"/>
            <a:ext cx="1230731" cy="813712"/>
            <a:chOff x="8392824" y="5320682"/>
            <a:chExt cx="1230731" cy="813712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420502" y="5355757"/>
            <a:ext cx="1301957" cy="789653"/>
            <a:chOff x="5489612" y="5344741"/>
            <a:chExt cx="1301957" cy="789653"/>
          </a:xfrm>
        </p:grpSpPr>
        <p:cxnSp>
          <p:nvCxnSpPr>
            <p:cNvPr id="78" name="Straight Connector 77"/>
            <p:cNvCxnSpPr>
              <a:cxnSpLocks/>
            </p:cNvCxnSpPr>
            <p:nvPr/>
          </p:nvCxnSpPr>
          <p:spPr>
            <a:xfrm>
              <a:off x="5489612" y="6134394"/>
              <a:ext cx="130195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5773604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166068" y="5480507"/>
            <a:ext cx="915899" cy="653887"/>
            <a:chOff x="1373159" y="5480507"/>
            <a:chExt cx="915899" cy="653887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513397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280105" y="4963456"/>
            <a:ext cx="1051712" cy="1170938"/>
            <a:chOff x="3394090" y="4963456"/>
            <a:chExt cx="1051712" cy="1170938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612956" y="6134394"/>
              <a:ext cx="83284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Imagen 12">
              <a:extLst>
                <a:ext uri="{FF2B5EF4-FFF2-40B4-BE49-F238E27FC236}">
                  <a16:creationId xmlns:a16="http://schemas.microsoft.com/office/drawing/2014/main" xmlns="" id="{D354A8D0-47AB-42CC-9332-5CAF800EC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94090" y="4963456"/>
              <a:ext cx="1051712" cy="1108800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EEE2904-ECB0-DD41-A695-9A0DE5580601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767FC50-5A2F-1E4E-8ADE-4F1B85DB8A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6734" y="285258"/>
            <a:ext cx="3059276" cy="4324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A5B7CE2-7A0E-5D4B-A2AA-11EAC5F2EF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757" y="285258"/>
            <a:ext cx="3059276" cy="4316400"/>
          </a:xfrm>
          <a:prstGeom prst="rect">
            <a:avLst/>
          </a:prstGeom>
        </p:spPr>
      </p:pic>
      <p:grpSp>
        <p:nvGrpSpPr>
          <p:cNvPr id="2" name="Group 31">
            <a:extLst>
              <a:ext uri="{FF2B5EF4-FFF2-40B4-BE49-F238E27FC236}">
                <a16:creationId xmlns:a16="http://schemas.microsoft.com/office/drawing/2014/main" xmlns="" id="{D2CCA693-A1EF-0308-6C0C-1BE9A1137202}"/>
              </a:ext>
            </a:extLst>
          </p:cNvPr>
          <p:cNvGrpSpPr/>
          <p:nvPr/>
        </p:nvGrpSpPr>
        <p:grpSpPr>
          <a:xfrm>
            <a:off x="4351472" y="5314368"/>
            <a:ext cx="1081168" cy="820026"/>
            <a:chOff x="5132366" y="5314368"/>
            <a:chExt cx="1081168" cy="820026"/>
          </a:xfrm>
        </p:grpSpPr>
        <p:cxnSp>
          <p:nvCxnSpPr>
            <p:cNvPr id="3" name="Straight Connector 32">
              <a:extLst>
                <a:ext uri="{FF2B5EF4-FFF2-40B4-BE49-F238E27FC236}">
                  <a16:creationId xmlns:a16="http://schemas.microsoft.com/office/drawing/2014/main" xmlns="" id="{660E7138-81EC-D108-4190-4755F2E4225E}"/>
                </a:ext>
              </a:extLst>
            </p:cNvPr>
            <p:cNvCxnSpPr>
              <a:cxnSpLocks/>
            </p:cNvCxnSpPr>
            <p:nvPr/>
          </p:nvCxnSpPr>
          <p:spPr>
            <a:xfrm>
              <a:off x="5210328" y="6134394"/>
              <a:ext cx="5128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35">
              <a:extLst>
                <a:ext uri="{FF2B5EF4-FFF2-40B4-BE49-F238E27FC236}">
                  <a16:creationId xmlns:a16="http://schemas.microsoft.com/office/drawing/2014/main" xmlns="" id="{C4CEB2FE-F571-1479-72F5-CC20DD9AEA99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" name="Picture 36">
                <a:extLst>
                  <a:ext uri="{FF2B5EF4-FFF2-40B4-BE49-F238E27FC236}">
                    <a16:creationId xmlns:a16="http://schemas.microsoft.com/office/drawing/2014/main" xmlns="" id="{04545311-B650-6CEC-B5B5-D0C1544E5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8" name="Picture 37">
                <a:extLst>
                  <a:ext uri="{FF2B5EF4-FFF2-40B4-BE49-F238E27FC236}">
                    <a16:creationId xmlns:a16="http://schemas.microsoft.com/office/drawing/2014/main" xmlns="" id="{AA4F7702-4D5B-1D2B-F34D-1C91A6BBB7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9" name="Picture 38">
                <a:extLst>
                  <a:ext uri="{FF2B5EF4-FFF2-40B4-BE49-F238E27FC236}">
                    <a16:creationId xmlns:a16="http://schemas.microsoft.com/office/drawing/2014/main" xmlns="" id="{16D4C39D-849C-BC55-FE46-4E186E76F1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79900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">
            <a:extLst>
              <a:ext uri="{FF2B5EF4-FFF2-40B4-BE49-F238E27FC236}">
                <a16:creationId xmlns:a16="http://schemas.microsoft.com/office/drawing/2014/main" xmlns="" id="{4AC45DE7-2E19-4A8D-9558-3675397C2A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154047" y="-640504"/>
            <a:ext cx="4334400" cy="61512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EN LA PLANTA 2 ESTÁ LA SALA DE EXPOSICIONES 1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de exposiciones 1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4451174B-C5FB-554D-AF3A-5EF5E1B4CBD8}"/>
              </a:ext>
            </a:extLst>
          </p:cNvPr>
          <p:cNvGrpSpPr/>
          <p:nvPr/>
        </p:nvGrpSpPr>
        <p:grpSpPr>
          <a:xfrm>
            <a:off x="4092330" y="5314368"/>
            <a:ext cx="1081168" cy="820026"/>
            <a:chOff x="5132366" y="5314368"/>
            <a:chExt cx="1081168" cy="82002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8C45934D-DB66-9748-8DCE-8EBCEAC0B7B7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FB51E4EB-BCD6-084E-A463-34BC5ED16CCE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xmlns="" id="{8D09E6AC-5CF5-994E-A4A2-1E4A29F494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B4048858-481D-624E-945D-C47BBB68B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669FBEC8-4802-8349-93D4-FBB170672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5304896" y="6134394"/>
            <a:ext cx="29834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280" y="5311077"/>
            <a:ext cx="602602" cy="60260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54" y="5311078"/>
            <a:ext cx="564088" cy="56408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67139" y="5199932"/>
            <a:ext cx="1157984" cy="934462"/>
            <a:chOff x="3019013" y="5199932"/>
            <a:chExt cx="1157984" cy="93446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3675540A-32AA-6348-BFDC-8C3F1EDE40A1}"/>
                </a:ext>
              </a:extLst>
            </p:cNvPr>
            <p:cNvCxnSpPr>
              <a:cxnSpLocks/>
            </p:cNvCxnSpPr>
            <p:nvPr/>
          </p:nvCxnSpPr>
          <p:spPr>
            <a:xfrm>
              <a:off x="3040359" y="6134394"/>
              <a:ext cx="11366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3019013" y="5199932"/>
              <a:ext cx="947757" cy="789497"/>
              <a:chOff x="2640293" y="5199932"/>
              <a:chExt cx="947757" cy="789497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8376" y="5199932"/>
                <a:ext cx="665935" cy="789497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xmlns="" id="{2D076D0A-4C5A-8742-BB6F-47553C9D0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0293" y="5465760"/>
                <a:ext cx="185369" cy="185369"/>
              </a:xfrm>
              <a:prstGeom prst="rect">
                <a:avLst/>
              </a:prstGeom>
            </p:spPr>
          </p:pic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xmlns="" id="{60E7F673-CA59-C74E-B309-317B86C7EF8C}"/>
                  </a:ext>
                </a:extLst>
              </p:cNvPr>
              <p:cNvSpPr/>
              <p:nvPr/>
            </p:nvSpPr>
            <p:spPr>
              <a:xfrm>
                <a:off x="2874642" y="5486846"/>
                <a:ext cx="713408" cy="14319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60E7F673-CA59-C74E-B309-317B86C7EF8C}"/>
              </a:ext>
            </a:extLst>
          </p:cNvPr>
          <p:cNvSpPr/>
          <p:nvPr/>
        </p:nvSpPr>
        <p:spPr>
          <a:xfrm>
            <a:off x="9263411" y="1102977"/>
            <a:ext cx="833887" cy="1108742"/>
          </a:xfrm>
          <a:prstGeom prst="roundRect">
            <a:avLst>
              <a:gd name="adj" fmla="val 8867"/>
            </a:avLst>
          </a:prstGeom>
          <a:noFill/>
          <a:ln w="31750" cap="rnd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9388102" y="2307911"/>
            <a:ext cx="0" cy="374185"/>
          </a:xfrm>
          <a:prstGeom prst="straightConnector1">
            <a:avLst/>
          </a:prstGeom>
          <a:ln w="38100" cap="rnd">
            <a:solidFill>
              <a:srgbClr val="B44800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51C9DFA-BCB5-BD49-88E4-9FB79ED58144}"/>
              </a:ext>
            </a:extLst>
          </p:cNvPr>
          <p:cNvSpPr/>
          <p:nvPr/>
        </p:nvSpPr>
        <p:spPr>
          <a:xfrm>
            <a:off x="0" y="917815"/>
            <a:ext cx="11430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9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12887</TotalTime>
  <Words>544</Words>
  <Application>Microsoft Macintosh PowerPoint</Application>
  <PresentationFormat>Custom</PresentationFormat>
  <Paragraphs>112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Calibri Light</vt:lpstr>
      <vt:lpstr>Times</vt:lpstr>
      <vt:lpstr>Times New Roman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175</cp:revision>
  <dcterms:created xsi:type="dcterms:W3CDTF">2022-05-17T11:22:10Z</dcterms:created>
  <dcterms:modified xsi:type="dcterms:W3CDTF">2023-06-14T11:37:46Z</dcterms:modified>
</cp:coreProperties>
</file>