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0" r:id="rId4"/>
    <p:sldId id="291" r:id="rId5"/>
    <p:sldId id="261" r:id="rId6"/>
    <p:sldId id="262" r:id="rId7"/>
    <p:sldId id="265" r:id="rId8"/>
    <p:sldId id="266" r:id="rId9"/>
    <p:sldId id="267" r:id="rId10"/>
    <p:sldId id="293" r:id="rId11"/>
    <p:sldId id="292" r:id="rId12"/>
    <p:sldId id="280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87" r:id="rId22"/>
    <p:sldId id="278" r:id="rId23"/>
    <p:sldId id="295" r:id="rId24"/>
    <p:sldId id="296" r:id="rId25"/>
    <p:sldId id="297" r:id="rId26"/>
    <p:sldId id="283" r:id="rId27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CD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Barcelona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Barcelona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Barcelona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FB23E0CC-D5D6-454C-8838-B60F0441E3E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5885F-7A86-E64D-BBAF-3FE0730C7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43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4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16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3.png"/><Relationship Id="rId7" Type="http://schemas.openxmlformats.org/officeDocument/2006/relationships/image" Target="../media/image4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1.png"/><Relationship Id="rId7" Type="http://schemas.openxmlformats.org/officeDocument/2006/relationships/image" Target="../media/image5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5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1.png"/><Relationship Id="rId7" Type="http://schemas.openxmlformats.org/officeDocument/2006/relationships/image" Target="../media/image6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9.jpeg"/><Relationship Id="rId5" Type="http://schemas.openxmlformats.org/officeDocument/2006/relationships/image" Target="../media/image31.png"/><Relationship Id="rId10" Type="http://schemas.openxmlformats.org/officeDocument/2006/relationships/image" Target="../media/image68.png"/><Relationship Id="rId4" Type="http://schemas.openxmlformats.org/officeDocument/2006/relationships/image" Target="../media/image30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69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microsoft.com/office/2007/relationships/hdphoto" Target="../media/hdphoto3.wdp"/><Relationship Id="rId18" Type="http://schemas.openxmlformats.org/officeDocument/2006/relationships/image" Target="../media/image84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21.png"/><Relationship Id="rId2" Type="http://schemas.openxmlformats.org/officeDocument/2006/relationships/image" Target="../media/image7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microsoft.com/office/2007/relationships/hdphoto" Target="../media/hdphoto4.wdp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8.png"/><Relationship Id="rId10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41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5C0570-1A8A-D644-B9C7-25A033CC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843212"/>
            <a:ext cx="10303147" cy="45366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07F104-3304-5D48-AA44-FBA9E11D4E4A}"/>
              </a:ext>
            </a:extLst>
          </p:cNvPr>
          <p:cNvSpPr/>
          <p:nvPr/>
        </p:nvSpPr>
        <p:spPr>
          <a:xfrm>
            <a:off x="180548" y="4148378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BARCELONA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794594" y="653038"/>
            <a:ext cx="259228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B71B9120-4186-784F-A79E-44D743524041}"/>
              </a:ext>
            </a:extLst>
          </p:cNvPr>
          <p:cNvSpPr txBox="1">
            <a:spLocks/>
          </p:cNvSpPr>
          <p:nvPr/>
        </p:nvSpPr>
        <p:spPr>
          <a:xfrm>
            <a:off x="718459" y="1173375"/>
            <a:ext cx="5261928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b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cs typeface="Calibri" charset="0"/>
              </a:rPr>
              <a:t>AL FONDO DE LA PLANTA BAJA están las experiencias inmersivas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FF1D19-8CCE-A844-8CED-F1096AF241EA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06F227-E79E-AE4C-9D72-CF9F8ACDEBD2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Experiencias inmersivas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D1442D4-84C9-A24E-A05D-90399B2C9884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2" y="268839"/>
            <a:ext cx="6153113" cy="434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A423A7-336D-F08E-1C6A-EAFE1B3D6E96}"/>
              </a:ext>
            </a:extLst>
          </p:cNvPr>
          <p:cNvSpPr/>
          <p:nvPr/>
        </p:nvSpPr>
        <p:spPr>
          <a:xfrm>
            <a:off x="-1" y="917815"/>
            <a:ext cx="150541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80304F-F759-8E4A-ADED-B36281DEB1A8}"/>
              </a:ext>
            </a:extLst>
          </p:cNvPr>
          <p:cNvGrpSpPr/>
          <p:nvPr/>
        </p:nvGrpSpPr>
        <p:grpSpPr>
          <a:xfrm>
            <a:off x="4775874" y="5314368"/>
            <a:ext cx="1081168" cy="820026"/>
            <a:chOff x="5132366" y="5314368"/>
            <a:chExt cx="1081168" cy="82002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A35EEF-5AC0-7243-8F81-F1C717160BE7}"/>
                </a:ext>
              </a:extLst>
            </p:cNvPr>
            <p:cNvCxnSpPr>
              <a:cxnSpLocks/>
            </p:cNvCxnSpPr>
            <p:nvPr/>
          </p:nvCxnSpPr>
          <p:spPr>
            <a:xfrm>
              <a:off x="5280415" y="6134394"/>
              <a:ext cx="7023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BAAFB3-D9B7-934D-951F-E29938D0E0C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A065FA3-6223-8E4D-8EE3-894777805F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E0B1A97-2D4D-9544-8BA0-9B793925E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A7863FD-8921-4240-8365-D6DEFD525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EF04CE-5E1F-BC4F-B3BC-186E1FA919EA}"/>
              </a:ext>
            </a:extLst>
          </p:cNvPr>
          <p:cNvGrpSpPr/>
          <p:nvPr/>
        </p:nvGrpSpPr>
        <p:grpSpPr>
          <a:xfrm>
            <a:off x="6259018" y="4968398"/>
            <a:ext cx="3186946" cy="1165996"/>
            <a:chOff x="6566601" y="4968398"/>
            <a:chExt cx="3186946" cy="116599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F73842A-5FA0-BE44-B375-BBA853436486}"/>
                </a:ext>
              </a:extLst>
            </p:cNvPr>
            <p:cNvCxnSpPr>
              <a:cxnSpLocks/>
            </p:cNvCxnSpPr>
            <p:nvPr/>
          </p:nvCxnSpPr>
          <p:spPr>
            <a:xfrm>
              <a:off x="6566601" y="6134394"/>
              <a:ext cx="31869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90DCFB-3F68-5A42-8F3E-A0F776B30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6601" y="4968398"/>
              <a:ext cx="3186946" cy="110827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B29076-4B47-894E-B3E2-9B3D4025A9F1}"/>
              </a:ext>
            </a:extLst>
          </p:cNvPr>
          <p:cNvGrpSpPr/>
          <p:nvPr/>
        </p:nvGrpSpPr>
        <p:grpSpPr>
          <a:xfrm>
            <a:off x="3221091" y="5267704"/>
            <a:ext cx="1637709" cy="866690"/>
            <a:chOff x="3696409" y="5267704"/>
            <a:chExt cx="1637709" cy="86669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3AB02F2-C2A3-D844-A51E-A82F53835E1C}"/>
                </a:ext>
              </a:extLst>
            </p:cNvPr>
            <p:cNvCxnSpPr>
              <a:cxnSpLocks/>
            </p:cNvCxnSpPr>
            <p:nvPr/>
          </p:nvCxnSpPr>
          <p:spPr>
            <a:xfrm>
              <a:off x="3696409" y="6134394"/>
              <a:ext cx="16377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DCF068D-D4EA-0442-B75C-64DA70F71C06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44CC70C-C912-D049-8991-6FD42D500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96EE1F4-836E-8544-BC34-D15ACF798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80BB42CE-30DA-0A45-A0E1-F07842A44EAC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AA9AC90-A6FF-DC4A-837C-C280B9E810EA}"/>
              </a:ext>
            </a:extLst>
          </p:cNvPr>
          <p:cNvGrpSpPr/>
          <p:nvPr/>
        </p:nvGrpSpPr>
        <p:grpSpPr>
          <a:xfrm>
            <a:off x="1581676" y="5314520"/>
            <a:ext cx="857808" cy="819874"/>
            <a:chOff x="2767135" y="5314520"/>
            <a:chExt cx="857808" cy="81987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99B89D-0505-6842-8DBE-D77028A4B09B}"/>
                </a:ext>
              </a:extLst>
            </p:cNvPr>
            <p:cNvCxnSpPr/>
            <p:nvPr/>
          </p:nvCxnSpPr>
          <p:spPr>
            <a:xfrm>
              <a:off x="2767135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902282-116C-4C4A-87C9-99FCD85EEBD8}"/>
                </a:ext>
              </a:extLst>
            </p:cNvPr>
            <p:cNvGrpSpPr/>
            <p:nvPr/>
          </p:nvGrpSpPr>
          <p:grpSpPr>
            <a:xfrm>
              <a:off x="2890093" y="5314520"/>
              <a:ext cx="611892" cy="728770"/>
              <a:chOff x="2885732" y="5314520"/>
              <a:chExt cx="611892" cy="728770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1785BA3-B919-B442-9391-70C3E5004AFF}"/>
                  </a:ext>
                </a:extLst>
              </p:cNvPr>
              <p:cNvCxnSpPr/>
              <p:nvPr/>
            </p:nvCxnSpPr>
            <p:spPr>
              <a:xfrm flipV="1">
                <a:off x="3191678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0A7CA60F-2870-DE47-8E0E-E305EA934D83}"/>
                  </a:ext>
                </a:extLst>
              </p:cNvPr>
              <p:cNvSpPr/>
              <p:nvPr/>
            </p:nvSpPr>
            <p:spPr>
              <a:xfrm>
                <a:off x="2885732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432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BAJA ESTÁ EL AUDITORIO 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335358" y="6134394"/>
            <a:ext cx="13417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347" y="5282695"/>
            <a:ext cx="685815" cy="68581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451174B-C5FB-554D-AF3A-5EF5E1B4CBD8}"/>
              </a:ext>
            </a:extLst>
          </p:cNvPr>
          <p:cNvGrpSpPr/>
          <p:nvPr/>
        </p:nvGrpSpPr>
        <p:grpSpPr>
          <a:xfrm>
            <a:off x="5143908" y="5314368"/>
            <a:ext cx="1081168" cy="820026"/>
            <a:chOff x="5132366" y="5314368"/>
            <a:chExt cx="1081168" cy="82002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C45934D-DB66-9748-8DCE-8EBCEAC0B7B7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B51E4EB-BCD6-084E-A463-34BC5ED16CC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D09E6AC-5CF5-994E-A4A2-1E4A29F49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4048858-481D-624E-945D-C47BBB68B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69FBEC8-4802-8349-93D4-FBB170672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AC865A0-BE0E-AF43-BBEB-430B7B59FEB5}"/>
              </a:ext>
            </a:extLst>
          </p:cNvPr>
          <p:cNvGrpSpPr/>
          <p:nvPr/>
        </p:nvGrpSpPr>
        <p:grpSpPr>
          <a:xfrm>
            <a:off x="3722645" y="5267704"/>
            <a:ext cx="1520915" cy="866690"/>
            <a:chOff x="3757448" y="5267704"/>
            <a:chExt cx="1520915" cy="86669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3757448" y="6134394"/>
              <a:ext cx="1520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14C77DB-00B8-BF40-98A2-C7E23BFDAC41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BB05F79-2E1B-BD49-A283-F8B0E7E3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2" y="268840"/>
            <a:ext cx="6150151" cy="4334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E2E77F-DF58-1596-FFC8-98E15EB015CB}"/>
              </a:ext>
            </a:extLst>
          </p:cNvPr>
          <p:cNvSpPr/>
          <p:nvPr/>
        </p:nvSpPr>
        <p:spPr>
          <a:xfrm>
            <a:off x="-1" y="917815"/>
            <a:ext cx="150541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05" y="6242400"/>
            <a:ext cx="10078968" cy="37104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dirty="0">
                <a:latin typeface="Calibri" charset="0"/>
                <a:ea typeface="Calibri" charset="0"/>
                <a:cs typeface="Calibri" charset="0"/>
              </a:rPr>
              <a:t>AL FONDO DE LA PLANTA BAJA ESTÁN LOS ASCENSORES y LAS ESCALERAS mecánicas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a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planta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510964" y="5240816"/>
            <a:ext cx="2666706" cy="893578"/>
            <a:chOff x="6692462" y="5240816"/>
            <a:chExt cx="2666706" cy="89357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692462" y="6134394"/>
              <a:ext cx="2666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ED2B1A-F667-EB40-B4DB-554B707D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2654" y="5240816"/>
              <a:ext cx="797994" cy="74285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C55BE-D8F6-FD46-938A-BFAE6D419C02}"/>
              </a:ext>
            </a:extLst>
          </p:cNvPr>
          <p:cNvGrpSpPr/>
          <p:nvPr/>
        </p:nvGrpSpPr>
        <p:grpSpPr>
          <a:xfrm>
            <a:off x="2442862" y="5267704"/>
            <a:ext cx="1464584" cy="866690"/>
            <a:chOff x="2375956" y="5267704"/>
            <a:chExt cx="1464584" cy="86669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375956" y="6134394"/>
              <a:ext cx="14645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BBA5D9B-A14B-0E42-A03D-DF71ADE0F1B5}"/>
                </a:ext>
              </a:extLst>
            </p:cNvPr>
            <p:cNvGrpSpPr/>
            <p:nvPr/>
          </p:nvGrpSpPr>
          <p:grpSpPr>
            <a:xfrm>
              <a:off x="2481677" y="5267704"/>
              <a:ext cx="951685" cy="709116"/>
              <a:chOff x="3555093" y="1228320"/>
              <a:chExt cx="707159" cy="52691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B416C7-B574-3E49-9AE4-9BD93CB27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D34416B-313A-0C4A-B801-B10C1F707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444DDF93-E553-144E-87BF-67C070416320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5295802" y="5320682"/>
            <a:ext cx="1447453" cy="813712"/>
            <a:chOff x="8392824" y="5320682"/>
            <a:chExt cx="1447453" cy="81371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4474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0778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E0988-D3A4-E04A-AF7F-F285921D87F2}"/>
              </a:ext>
            </a:extLst>
          </p:cNvPr>
          <p:cNvGrpSpPr/>
          <p:nvPr/>
        </p:nvGrpSpPr>
        <p:grpSpPr>
          <a:xfrm>
            <a:off x="813175" y="5314520"/>
            <a:ext cx="857808" cy="819874"/>
            <a:chOff x="3201327" y="5314520"/>
            <a:chExt cx="857808" cy="81987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47013D-3F14-D940-A393-D800BDD2B0C0}"/>
                </a:ext>
              </a:extLst>
            </p:cNvPr>
            <p:cNvCxnSpPr/>
            <p:nvPr/>
          </p:nvCxnSpPr>
          <p:spPr>
            <a:xfrm>
              <a:off x="3201327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DC0739-E979-1B44-96A6-B499B936A3C1}"/>
                </a:ext>
              </a:extLst>
            </p:cNvPr>
            <p:cNvGrpSpPr/>
            <p:nvPr/>
          </p:nvGrpSpPr>
          <p:grpSpPr>
            <a:xfrm>
              <a:off x="3352190" y="5314520"/>
              <a:ext cx="556082" cy="662300"/>
              <a:chOff x="3324285" y="5314520"/>
              <a:chExt cx="611892" cy="72877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7B9CD06-3762-1F47-A017-DF9D259C1BB3}"/>
                  </a:ext>
                </a:extLst>
              </p:cNvPr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BF1A52D-39A0-194C-9B8D-4D37B42D1D6A}"/>
                  </a:ext>
                </a:extLst>
              </p:cNvPr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237" y="268840"/>
            <a:ext cx="3064048" cy="4334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6" y="267937"/>
            <a:ext cx="3066200" cy="4333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6D7616-300B-57B3-160B-C4E3A04BA17B}"/>
              </a:ext>
            </a:extLst>
          </p:cNvPr>
          <p:cNvSpPr/>
          <p:nvPr/>
        </p:nvSpPr>
        <p:spPr>
          <a:xfrm>
            <a:off x="-1" y="917815"/>
            <a:ext cx="150541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D440C8-B323-0049-BA58-3319841E8130}"/>
              </a:ext>
            </a:extLst>
          </p:cNvPr>
          <p:cNvGrpSpPr/>
          <p:nvPr/>
        </p:nvGrpSpPr>
        <p:grpSpPr>
          <a:xfrm>
            <a:off x="3853341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A0C847-EA35-7540-900C-902F30BCAD07}"/>
                </a:ext>
              </a:extLst>
            </p:cNvPr>
            <p:cNvCxnSpPr>
              <a:cxnSpLocks/>
            </p:cNvCxnSpPr>
            <p:nvPr/>
          </p:nvCxnSpPr>
          <p:spPr>
            <a:xfrm>
              <a:off x="5280415" y="6134394"/>
              <a:ext cx="7023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A3084F-9F1F-8144-A3C2-C8E91D530595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84F36A1-05FA-0B41-9F35-E78146EA4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AA759DB-D8CD-3847-9DFF-595AE55D5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D773741-4BE2-0846-8602-68250D2DD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767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56913"/>
            <a:ext cx="10691812" cy="399435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EN LA PLANTA 1 FRENTE AL ASCENSOR ESTÁ EL ESPACIO MODERNISMO MODERNIDAD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MODERNISMO modernidad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126656" y="5267704"/>
            <a:ext cx="1135042" cy="866690"/>
            <a:chOff x="2134642" y="5267704"/>
            <a:chExt cx="1135042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>
              <a:cxnSpLocks/>
            </p:cNvCxnSpPr>
            <p:nvPr/>
          </p:nvCxnSpPr>
          <p:spPr>
            <a:xfrm>
              <a:off x="2167983" y="6134394"/>
              <a:ext cx="110170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656254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3590166" y="5320682"/>
            <a:ext cx="1230731" cy="813712"/>
            <a:chOff x="8392824" y="5320682"/>
            <a:chExt cx="1230731" cy="8137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39995" cy="433439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4985EA-506D-1A40-8459-0F7F87D47DE9}"/>
              </a:ext>
            </a:extLst>
          </p:cNvPr>
          <p:cNvGrpSpPr/>
          <p:nvPr/>
        </p:nvGrpSpPr>
        <p:grpSpPr>
          <a:xfrm>
            <a:off x="6808737" y="4968397"/>
            <a:ext cx="3401316" cy="1165997"/>
            <a:chOff x="6461987" y="4968397"/>
            <a:chExt cx="3481153" cy="1165997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461987" y="6134394"/>
              <a:ext cx="34811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E6263DE-EDFC-A045-AD1B-8E54763EB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1988" y="4968397"/>
              <a:ext cx="3481152" cy="110470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107251-EF51-254D-BC37-F7295E25D98B}"/>
              </a:ext>
            </a:extLst>
          </p:cNvPr>
          <p:cNvGrpSpPr/>
          <p:nvPr/>
        </p:nvGrpSpPr>
        <p:grpSpPr>
          <a:xfrm>
            <a:off x="2363502" y="5114940"/>
            <a:ext cx="815246" cy="1019454"/>
            <a:chOff x="2385804" y="5114940"/>
            <a:chExt cx="815246" cy="101945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F96C47-5705-AF49-9B85-52425A54A121}"/>
                </a:ext>
              </a:extLst>
            </p:cNvPr>
            <p:cNvCxnSpPr>
              <a:cxnSpLocks/>
            </p:cNvCxnSpPr>
            <p:nvPr/>
          </p:nvCxnSpPr>
          <p:spPr>
            <a:xfrm>
              <a:off x="2385804" y="6134394"/>
              <a:ext cx="8152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2BA2507-0A9C-654E-8E9D-24DFF2F74B11}"/>
                </a:ext>
              </a:extLst>
            </p:cNvPr>
            <p:cNvGrpSpPr/>
            <p:nvPr/>
          </p:nvGrpSpPr>
          <p:grpSpPr>
            <a:xfrm rot="16200000">
              <a:off x="2335477" y="5357031"/>
              <a:ext cx="915899" cy="431717"/>
              <a:chOff x="7757785" y="5886192"/>
              <a:chExt cx="508365" cy="23962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7E4D552-689B-8140-BA10-BB42B996B157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A093DF9-0A79-1142-8468-F44CE114863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35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145" y="6242399"/>
            <a:ext cx="10386876" cy="39945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dirty="0">
                <a:latin typeface="Calibri" charset="0"/>
                <a:ea typeface="Calibri" charset="0"/>
                <a:cs typeface="Calibri" charset="0"/>
              </a:rPr>
              <a:t>AL LADO DEL espacio MODERNISMO MODERNIDAD ESTÁ UNA SALA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de exposiciones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3C77E8-016A-4741-8800-10AD96ED233D}"/>
              </a:ext>
            </a:extLst>
          </p:cNvPr>
          <p:cNvGrpSpPr/>
          <p:nvPr/>
        </p:nvGrpSpPr>
        <p:grpSpPr>
          <a:xfrm>
            <a:off x="613515" y="5480507"/>
            <a:ext cx="915899" cy="653887"/>
            <a:chOff x="1373159" y="5480507"/>
            <a:chExt cx="915899" cy="65388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C850F3-6AC8-D94D-85C2-67AC0EB66CC8}"/>
              </a:ext>
            </a:extLst>
          </p:cNvPr>
          <p:cNvGrpSpPr/>
          <p:nvPr/>
        </p:nvGrpSpPr>
        <p:grpSpPr>
          <a:xfrm>
            <a:off x="6341296" y="5314368"/>
            <a:ext cx="1081168" cy="820026"/>
            <a:chOff x="5132366" y="5314368"/>
            <a:chExt cx="1081168" cy="82002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4D2798-B2AE-F54D-9ECE-82AEC77EE17B}"/>
                </a:ext>
              </a:extLst>
            </p:cNvPr>
            <p:cNvCxnSpPr>
              <a:cxnSpLocks/>
            </p:cNvCxnSpPr>
            <p:nvPr/>
          </p:nvCxnSpPr>
          <p:spPr>
            <a:xfrm>
              <a:off x="5219101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B6CDDCE-033A-D148-BB82-E4386BE6DCFA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7DD3929-EE16-1C4B-9D76-2F6D9847B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9C8D74A-C861-9D41-9908-50D8B6F7E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46B9A51-0CA1-DD44-BC26-ED9DC9100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AF5D080-0EAA-A744-9E16-64FEB28D1B14}"/>
              </a:ext>
            </a:extLst>
          </p:cNvPr>
          <p:cNvGrpSpPr/>
          <p:nvPr/>
        </p:nvGrpSpPr>
        <p:grpSpPr>
          <a:xfrm>
            <a:off x="7617860" y="5311077"/>
            <a:ext cx="2630111" cy="823317"/>
            <a:chOff x="5841218" y="5311077"/>
            <a:chExt cx="2630111" cy="823317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5841218" y="6134394"/>
              <a:ext cx="26301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0727" y="5311077"/>
              <a:ext cx="602602" cy="602602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994" cy="43335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E70654-CD91-8D41-BB9B-32E3DD009073}"/>
              </a:ext>
            </a:extLst>
          </p:cNvPr>
          <p:cNvGrpSpPr/>
          <p:nvPr/>
        </p:nvGrpSpPr>
        <p:grpSpPr>
          <a:xfrm>
            <a:off x="2959362" y="4968397"/>
            <a:ext cx="3355588" cy="1165997"/>
            <a:chOff x="6461987" y="4968397"/>
            <a:chExt cx="3481153" cy="116599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BC02D5-C913-0E40-AE2E-67C585C7A0F3}"/>
                </a:ext>
              </a:extLst>
            </p:cNvPr>
            <p:cNvCxnSpPr>
              <a:cxnSpLocks/>
            </p:cNvCxnSpPr>
            <p:nvPr/>
          </p:nvCxnSpPr>
          <p:spPr>
            <a:xfrm>
              <a:off x="6461987" y="6134394"/>
              <a:ext cx="34811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215D77E-CFEE-EE4B-AF50-6B9607645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1988" y="4968397"/>
              <a:ext cx="3481152" cy="1104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94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 LA SALA DE EXPOSICIONES ESTÁ EL ESPACIO EDUCATIVO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958432" y="6134394"/>
            <a:ext cx="243351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EDUCATIVO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682151-C06C-2946-A496-3E449B4E98F7}"/>
              </a:ext>
            </a:extLst>
          </p:cNvPr>
          <p:cNvGrpSpPr/>
          <p:nvPr/>
        </p:nvGrpSpPr>
        <p:grpSpPr>
          <a:xfrm>
            <a:off x="5780465" y="5314368"/>
            <a:ext cx="1081168" cy="820026"/>
            <a:chOff x="5132366" y="5314368"/>
            <a:chExt cx="1081168" cy="82002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7A8238-05A0-0541-8C48-096D6668CAF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17427D-02B9-E54E-AF94-FF5138C7A5B1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9F5EDE1-3EE7-A04A-B768-7F1BF855D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9DEA7F5-43A6-254C-968E-F9E9C118B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17FB794-61A1-3F4F-91E6-6B108228C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E595A3-CE02-1146-ABA9-3E7BC992B9F3}"/>
              </a:ext>
            </a:extLst>
          </p:cNvPr>
          <p:cNvGrpSpPr/>
          <p:nvPr/>
        </p:nvGrpSpPr>
        <p:grpSpPr>
          <a:xfrm>
            <a:off x="1244675" y="5481794"/>
            <a:ext cx="1077022" cy="652600"/>
            <a:chOff x="528754" y="5481794"/>
            <a:chExt cx="1077022" cy="6526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6122B2-4392-1A47-9DAA-D9414BA9D480}"/>
                </a:ext>
              </a:extLst>
            </p:cNvPr>
            <p:cNvCxnSpPr>
              <a:cxnSpLocks/>
            </p:cNvCxnSpPr>
            <p:nvPr/>
          </p:nvCxnSpPr>
          <p:spPr>
            <a:xfrm>
              <a:off x="528754" y="6134394"/>
              <a:ext cx="10770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69E121C-2676-A64D-B375-0F7E17B548E9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D226971-957F-5B45-9485-72FA422D7D92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2946270-41AD-FF46-9D49-516B72DA9142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F5D080-0EAA-A744-9E16-64FEB28D1B14}"/>
              </a:ext>
            </a:extLst>
          </p:cNvPr>
          <p:cNvGrpSpPr/>
          <p:nvPr/>
        </p:nvGrpSpPr>
        <p:grpSpPr>
          <a:xfrm>
            <a:off x="3180527" y="5311077"/>
            <a:ext cx="2740317" cy="823317"/>
            <a:chOff x="6087142" y="5311077"/>
            <a:chExt cx="2740317" cy="823317"/>
          </a:xfrm>
        </p:grpSpPr>
        <p:cxnSp>
          <p:nvCxnSpPr>
            <p:cNvPr id="47" name="Straight Connector 46"/>
            <p:cNvCxnSpPr>
              <a:cxnSpLocks/>
            </p:cNvCxnSpPr>
            <p:nvPr/>
          </p:nvCxnSpPr>
          <p:spPr>
            <a:xfrm>
              <a:off x="6087142" y="6134394"/>
              <a:ext cx="27403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5999" y="5311077"/>
              <a:ext cx="602602" cy="60260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0D60CB-8C66-4D45-8288-366404E872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75201"/>
            <a:ext cx="6151162" cy="43334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3AFD14-E276-5A49-A645-55E35142B0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432" y="4968395"/>
            <a:ext cx="2440800" cy="11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1 ESTÁN LAS CALLES MODERNISTAS Y LOS BAÑOS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CALLE MODERNISTA </a:t>
              </a:r>
              <a:b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0214BD-C682-914F-8A54-06616906B468}"/>
              </a:ext>
            </a:extLst>
          </p:cNvPr>
          <p:cNvGrpSpPr/>
          <p:nvPr/>
        </p:nvGrpSpPr>
        <p:grpSpPr>
          <a:xfrm>
            <a:off x="3364621" y="5314368"/>
            <a:ext cx="1081168" cy="820026"/>
            <a:chOff x="5132366" y="5314368"/>
            <a:chExt cx="1081168" cy="82002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E5828B-6FD0-0A4A-A402-58B472C5CDE7}"/>
                </a:ext>
              </a:extLst>
            </p:cNvPr>
            <p:cNvCxnSpPr>
              <a:cxnSpLocks/>
            </p:cNvCxnSpPr>
            <p:nvPr/>
          </p:nvCxnSpPr>
          <p:spPr>
            <a:xfrm>
              <a:off x="5294563" y="6134394"/>
              <a:ext cx="7089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6025A3C-ECED-E445-B132-96BA234534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C5D2D7A-5E55-BC46-B6F5-5A4E4A1FB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CA881E4-B294-3949-9A98-A89659C61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66DB829-FC8D-3E4F-BD40-2C36ADF72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38FC09-CDAD-2B42-B70A-C70F5F31A03B}"/>
              </a:ext>
            </a:extLst>
          </p:cNvPr>
          <p:cNvGrpSpPr/>
          <p:nvPr/>
        </p:nvGrpSpPr>
        <p:grpSpPr>
          <a:xfrm>
            <a:off x="2282824" y="5267704"/>
            <a:ext cx="1116940" cy="866690"/>
            <a:chOff x="2134642" y="5267704"/>
            <a:chExt cx="1116940" cy="86669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AB8E276-534A-3843-A392-14C920059654}"/>
                </a:ext>
              </a:extLst>
            </p:cNvPr>
            <p:cNvCxnSpPr>
              <a:cxnSpLocks/>
            </p:cNvCxnSpPr>
            <p:nvPr/>
          </p:nvCxnSpPr>
          <p:spPr>
            <a:xfrm>
              <a:off x="2167983" y="6134394"/>
              <a:ext cx="10835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BD920B8-086E-1041-8A9B-BCA74770547D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C995468-0E7F-7D47-B556-F2C351A70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80C54609-C021-C341-9965-43360C5C6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DCC6636-3C12-F54B-A0AE-AAAE2DB8C17A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716A9F5-86DC-4C40-8D86-43C7ADABD3B5}"/>
              </a:ext>
            </a:extLst>
          </p:cNvPr>
          <p:cNvGrpSpPr/>
          <p:nvPr/>
        </p:nvGrpSpPr>
        <p:grpSpPr>
          <a:xfrm>
            <a:off x="8274938" y="5297619"/>
            <a:ext cx="827850" cy="836775"/>
            <a:chOff x="8731657" y="5297619"/>
            <a:chExt cx="827850" cy="83677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C575C96-54C3-8E4E-B527-2CD9D0E2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2EC353-CBE6-6647-B7F5-18E8981219EB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75201"/>
            <a:ext cx="6152400" cy="43349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89BCC0-C129-0F49-81F7-413DE935775B}"/>
              </a:ext>
            </a:extLst>
          </p:cNvPr>
          <p:cNvGrpSpPr/>
          <p:nvPr/>
        </p:nvGrpSpPr>
        <p:grpSpPr>
          <a:xfrm>
            <a:off x="4856169" y="4968398"/>
            <a:ext cx="2624959" cy="1165996"/>
            <a:chOff x="4778112" y="4968398"/>
            <a:chExt cx="2624959" cy="116599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7013A5-7526-9F4D-9D21-DB27245000E6}"/>
                </a:ext>
              </a:extLst>
            </p:cNvPr>
            <p:cNvCxnSpPr>
              <a:cxnSpLocks/>
            </p:cNvCxnSpPr>
            <p:nvPr/>
          </p:nvCxnSpPr>
          <p:spPr>
            <a:xfrm>
              <a:off x="4778112" y="6134394"/>
              <a:ext cx="26249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C5A40C1-375D-0C4C-909C-08F2130BD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8112" y="4968398"/>
              <a:ext cx="2624959" cy="111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41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LAS CALLES MODERNISTAS HAY DOS SALAS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Salas de exposiciones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3CE76C-D345-4C43-B637-A4D129F5A3C8}"/>
              </a:ext>
            </a:extLst>
          </p:cNvPr>
          <p:cNvGrpSpPr/>
          <p:nvPr/>
        </p:nvGrpSpPr>
        <p:grpSpPr>
          <a:xfrm>
            <a:off x="6225797" y="5311077"/>
            <a:ext cx="2900109" cy="823317"/>
            <a:chOff x="6335872" y="5311077"/>
            <a:chExt cx="2900109" cy="823317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335872" y="6134394"/>
              <a:ext cx="29001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4625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74E86-3799-D843-9A3B-FBB059BDA07D}"/>
              </a:ext>
            </a:extLst>
          </p:cNvPr>
          <p:cNvGrpSpPr/>
          <p:nvPr/>
        </p:nvGrpSpPr>
        <p:grpSpPr>
          <a:xfrm>
            <a:off x="2330346" y="4968398"/>
            <a:ext cx="2625906" cy="1165996"/>
            <a:chOff x="2202572" y="4968398"/>
            <a:chExt cx="2625906" cy="1165996"/>
          </a:xfrm>
        </p:grpSpPr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2203519" y="6134394"/>
              <a:ext cx="26249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572" y="4968398"/>
              <a:ext cx="2624959" cy="1111522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4" y="270038"/>
            <a:ext cx="3056634" cy="43379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655" y="270038"/>
            <a:ext cx="3064500" cy="4339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986297" y="5312925"/>
            <a:ext cx="1081168" cy="820026"/>
            <a:chOff x="5132366" y="5314368"/>
            <a:chExt cx="1081168" cy="820026"/>
          </a:xfrm>
        </p:grpSpPr>
        <p:cxnSp>
          <p:nvCxnSpPr>
            <p:cNvPr id="8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27656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0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1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2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60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UNA DE LAS SALAS DE EXPOSICIONES ESTÁ EL ESPACIO JOSEPH BEUYS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</a:t>
              </a:r>
              <a:br>
                <a:rPr 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JOSEPH BEUYS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ADAE5A-D7B2-4C44-ABD8-E7AA0C34AE52}"/>
              </a:ext>
            </a:extLst>
          </p:cNvPr>
          <p:cNvGrpSpPr/>
          <p:nvPr/>
        </p:nvGrpSpPr>
        <p:grpSpPr>
          <a:xfrm>
            <a:off x="6199825" y="5353780"/>
            <a:ext cx="1081168" cy="780614"/>
            <a:chOff x="5102716" y="5353780"/>
            <a:chExt cx="1081168" cy="78061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E17FF6-3D74-3B4B-AD8C-666F54ED5FFB}"/>
                </a:ext>
              </a:extLst>
            </p:cNvPr>
            <p:cNvCxnSpPr/>
            <p:nvPr/>
          </p:nvCxnSpPr>
          <p:spPr>
            <a:xfrm>
              <a:off x="5342446" y="6134394"/>
              <a:ext cx="559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9CDA0D1-4B71-B344-9984-4F9BC1073799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9FF2432-CA6E-3C4B-ADC9-E82F28E9B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A3E6B6E-FC01-014B-8B96-FFB84E426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7293A54-6D67-5246-9402-51A99E425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02FDBE-3611-CB42-A552-8D5A1756529A}"/>
              </a:ext>
            </a:extLst>
          </p:cNvPr>
          <p:cNvGrpSpPr/>
          <p:nvPr/>
        </p:nvGrpSpPr>
        <p:grpSpPr>
          <a:xfrm>
            <a:off x="3440732" y="5311077"/>
            <a:ext cx="2889263" cy="823317"/>
            <a:chOff x="3477863" y="5311077"/>
            <a:chExt cx="2889263" cy="82331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45E7E7-8633-B149-B25D-8F05634DFC26}"/>
                </a:ext>
              </a:extLst>
            </p:cNvPr>
            <p:cNvCxnSpPr>
              <a:cxnSpLocks/>
            </p:cNvCxnSpPr>
            <p:nvPr/>
          </p:nvCxnSpPr>
          <p:spPr>
            <a:xfrm>
              <a:off x="3477863" y="6134394"/>
              <a:ext cx="28892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4BDACC4-280B-A747-8077-377A4CE5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1193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7E035F-5307-3E47-B60C-65198B95DB8B}"/>
              </a:ext>
            </a:extLst>
          </p:cNvPr>
          <p:cNvGrpSpPr/>
          <p:nvPr/>
        </p:nvGrpSpPr>
        <p:grpSpPr>
          <a:xfrm>
            <a:off x="673898" y="5480507"/>
            <a:ext cx="915899" cy="653887"/>
            <a:chOff x="1218084" y="5480507"/>
            <a:chExt cx="915899" cy="65388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22D2ED-4CED-6D43-8B0C-3B5FC49E4A11}"/>
                </a:ext>
              </a:extLst>
            </p:cNvPr>
            <p:cNvCxnSpPr/>
            <p:nvPr/>
          </p:nvCxnSpPr>
          <p:spPr>
            <a:xfrm>
              <a:off x="1358322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C01B8D-A23E-9744-95D2-445699C77EBA}"/>
                </a:ext>
              </a:extLst>
            </p:cNvPr>
            <p:cNvGrpSpPr/>
            <p:nvPr/>
          </p:nvGrpSpPr>
          <p:grpSpPr>
            <a:xfrm>
              <a:off x="1218084" y="5480507"/>
              <a:ext cx="915899" cy="431717"/>
              <a:chOff x="7757785" y="5886192"/>
              <a:chExt cx="508365" cy="23962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D543E21-5615-9C4C-BD28-E73F11EBB60E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FB809C0-B31C-2349-93F0-C54A94521FF8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48800" cy="43335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4DB76DD-E605-0346-BC76-BFD2E0536445}"/>
              </a:ext>
            </a:extLst>
          </p:cNvPr>
          <p:cNvGrpSpPr/>
          <p:nvPr/>
        </p:nvGrpSpPr>
        <p:grpSpPr>
          <a:xfrm>
            <a:off x="7432382" y="4968028"/>
            <a:ext cx="2736162" cy="1166366"/>
            <a:chOff x="6929976" y="4968028"/>
            <a:chExt cx="2736162" cy="1166366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929976" y="6134394"/>
              <a:ext cx="27361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9976" y="4968028"/>
              <a:ext cx="2732400" cy="1114835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5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Detrás del espacio educativo ESTÁ EL CAFÉ–RESTAURANTE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sv-SE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CAFé–RESTAURANTE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C48D21-7ED2-A14C-BF1B-8C2906E6890C}"/>
              </a:ext>
            </a:extLst>
          </p:cNvPr>
          <p:cNvGrpSpPr/>
          <p:nvPr/>
        </p:nvGrpSpPr>
        <p:grpSpPr>
          <a:xfrm>
            <a:off x="6573941" y="5320852"/>
            <a:ext cx="595946" cy="813542"/>
            <a:chOff x="6229529" y="5320852"/>
            <a:chExt cx="595946" cy="813542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229529" y="6134394"/>
              <a:ext cx="5781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675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3A91A9-23AC-7345-A9AD-27C2DBEAF83C}"/>
              </a:ext>
            </a:extLst>
          </p:cNvPr>
          <p:cNvGrpSpPr/>
          <p:nvPr/>
        </p:nvGrpSpPr>
        <p:grpSpPr>
          <a:xfrm>
            <a:off x="7331295" y="5320852"/>
            <a:ext cx="1697237" cy="813542"/>
            <a:chOff x="7274788" y="5320852"/>
            <a:chExt cx="1697237" cy="8135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7F43AD-6D45-0946-9622-6FA4E298220F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6972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491010E-5B15-7941-B5E8-DAA69F0D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6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E24AD7-6DB7-CB4D-80C0-7D71B462DD58}"/>
              </a:ext>
            </a:extLst>
          </p:cNvPr>
          <p:cNvGrpSpPr/>
          <p:nvPr/>
        </p:nvGrpSpPr>
        <p:grpSpPr>
          <a:xfrm>
            <a:off x="5419298" y="5314368"/>
            <a:ext cx="1081168" cy="820026"/>
            <a:chOff x="5132366" y="5314368"/>
            <a:chExt cx="1081168" cy="82002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88DB26-1759-434A-B224-D0C722A724F1}"/>
                </a:ext>
              </a:extLst>
            </p:cNvPr>
            <p:cNvCxnSpPr>
              <a:cxnSpLocks/>
            </p:cNvCxnSpPr>
            <p:nvPr/>
          </p:nvCxnSpPr>
          <p:spPr>
            <a:xfrm>
              <a:off x="5346115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B5EA65-FE7E-7549-9C14-913ABA24537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41C62DD-7707-5C46-86C3-D17B63B9D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AC98C1E-3C6D-9841-8533-A8787EE9D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4E217E9-E023-3447-9BC5-D53CF0F1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7EA24EE-5836-E747-992B-F10ABCC74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0" y="275201"/>
            <a:ext cx="6153677" cy="4333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A3FADC4-5DD3-3845-9114-148F8B4F2AEC}"/>
              </a:ext>
            </a:extLst>
          </p:cNvPr>
          <p:cNvGrpSpPr/>
          <p:nvPr/>
        </p:nvGrpSpPr>
        <p:grpSpPr>
          <a:xfrm>
            <a:off x="1605192" y="5481794"/>
            <a:ext cx="937286" cy="652600"/>
            <a:chOff x="595660" y="5481794"/>
            <a:chExt cx="937286" cy="6526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699E24-364F-264B-9299-AD93F9F34264}"/>
                </a:ext>
              </a:extLst>
            </p:cNvPr>
            <p:cNvCxnSpPr>
              <a:cxnSpLocks/>
            </p:cNvCxnSpPr>
            <p:nvPr/>
          </p:nvCxnSpPr>
          <p:spPr>
            <a:xfrm>
              <a:off x="595660" y="6134394"/>
              <a:ext cx="9372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53F0A8-7B2F-4840-A322-105C4220B996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FEEEE8D-B62B-524D-A8BD-9BE9E48CA8DC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6D98998-B509-FD46-B11A-7FB7520D8DFF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3121688" y="6134394"/>
            <a:ext cx="243145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B1320EC2-1391-1441-9FE0-B7F6461A0A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7"/>
          <a:stretch/>
        </p:blipFill>
        <p:spPr>
          <a:xfrm>
            <a:off x="3117944" y="4968395"/>
            <a:ext cx="2222187" cy="11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6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Barcelona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3118542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CaixaForum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Podrás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y metro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llevan a CaixaForum.</a:t>
            </a:r>
            <a:endParaRPr lang="es-ES_tradnl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CaixaForum dispone de parquin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con acceso directo al centro.</a:t>
            </a:r>
            <a:endParaRPr lang="es-ES_tradnl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273997" y="3897766"/>
            <a:ext cx="0" cy="8872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8C1B6E-1451-2B49-8C0D-6FEC1C1EC3D0}"/>
              </a:ext>
            </a:extLst>
          </p:cNvPr>
          <p:cNvCxnSpPr>
            <a:cxnSpLocks/>
          </p:cNvCxnSpPr>
          <p:nvPr/>
        </p:nvCxnSpPr>
        <p:spPr>
          <a:xfrm>
            <a:off x="1370809" y="3904820"/>
            <a:ext cx="0" cy="6812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498512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es-ES_tradnl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/Barcelona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29194"/>
            <a:ext cx="2278932" cy="936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Av. de Francesc Ferrer </a:t>
            </a:r>
            <a:b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i Guàrdia, 6-8</a:t>
            </a:r>
            <a:r>
              <a:rPr lang="en-U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. 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n-U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08038 Barcelona</a:t>
            </a:r>
          </a:p>
          <a:p>
            <a:pPr>
              <a:lnSpc>
                <a:spcPts val="1700"/>
              </a:lnSpc>
              <a:spcAft>
                <a:spcPts val="1000"/>
              </a:spcAft>
            </a:pP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934 768 600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076892" y="5362647"/>
            <a:ext cx="0" cy="902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CaixaForum para preparar la visita.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1186FF-D9DB-554F-AAD4-51095DD3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B89A2A-1BEC-634D-919A-C1518620E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B64B3C-F040-7D43-8052-A701A859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034AE1-C5D5-1842-BF8A-531793031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7232BB8-4545-954A-B70D-7DD8CF95B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F46F6B-1E47-544A-B001-9CADF00380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823" y="6242400"/>
            <a:ext cx="10398849" cy="431716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150" cap="all" spc="10" dirty="0">
                <a:latin typeface="Calibri" charset="0"/>
                <a:cs typeface="Calibri" charset="0"/>
              </a:rPr>
              <a:t>Al lado de la cafetería está el ascensor y las escaleras para ir a la terraza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a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la TERRAZA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7B66C5-4169-4248-AB57-931E157EBBA6}"/>
              </a:ext>
            </a:extLst>
          </p:cNvPr>
          <p:cNvGrpSpPr/>
          <p:nvPr/>
        </p:nvGrpSpPr>
        <p:grpSpPr>
          <a:xfrm>
            <a:off x="4403553" y="5320682"/>
            <a:ext cx="1230731" cy="813712"/>
            <a:chOff x="8392824" y="5320682"/>
            <a:chExt cx="1230731" cy="81371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5D2A47-00B1-494C-937B-1A6B96A6B0F1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6C13C0-4C54-6842-A3AF-B819DC3DF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52486" y="5344741"/>
            <a:ext cx="1225341" cy="789653"/>
            <a:chOff x="8118227" y="5344741"/>
            <a:chExt cx="1225341" cy="78965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8118227" y="6134394"/>
              <a:ext cx="12253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28FF251-4B48-244F-8809-B52E634C4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8361608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CA364-87A2-5A48-8303-58AAC1BAB067}"/>
              </a:ext>
            </a:extLst>
          </p:cNvPr>
          <p:cNvGrpSpPr/>
          <p:nvPr/>
        </p:nvGrpSpPr>
        <p:grpSpPr>
          <a:xfrm>
            <a:off x="693210" y="5480507"/>
            <a:ext cx="915899" cy="653887"/>
            <a:chOff x="693210" y="5480507"/>
            <a:chExt cx="915899" cy="65388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833448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693210" y="5480507"/>
              <a:ext cx="915899" cy="431717"/>
              <a:chOff x="7757785" y="5886192"/>
              <a:chExt cx="508365" cy="23962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ADAE5A-D7B2-4C44-ABD8-E7AA0C34AE52}"/>
              </a:ext>
            </a:extLst>
          </p:cNvPr>
          <p:cNvGrpSpPr/>
          <p:nvPr/>
        </p:nvGrpSpPr>
        <p:grpSpPr>
          <a:xfrm>
            <a:off x="3287885" y="5353780"/>
            <a:ext cx="1081168" cy="780614"/>
            <a:chOff x="5102716" y="5353780"/>
            <a:chExt cx="1081168" cy="78061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E17FF6-3D74-3B4B-AD8C-666F54ED5FFB}"/>
                </a:ext>
              </a:extLst>
            </p:cNvPr>
            <p:cNvCxnSpPr>
              <a:cxnSpLocks/>
            </p:cNvCxnSpPr>
            <p:nvPr/>
          </p:nvCxnSpPr>
          <p:spPr>
            <a:xfrm>
              <a:off x="5342446" y="6134394"/>
              <a:ext cx="5096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CDA0D1-4B71-B344-9984-4F9BC1073799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9FF2432-CA6E-3C4B-ADC9-E82F28E9B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A3E6B6E-FC01-014B-8B96-FFB84E426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7293A54-6D67-5246-9402-51A99E425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6" name="Rectangle 45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169C06-5D09-BE42-9C30-E773CAA44072}"/>
              </a:ext>
            </a:extLst>
          </p:cNvPr>
          <p:cNvGrpSpPr/>
          <p:nvPr/>
        </p:nvGrpSpPr>
        <p:grpSpPr>
          <a:xfrm>
            <a:off x="2248023" y="5320852"/>
            <a:ext cx="1207163" cy="813542"/>
            <a:chOff x="5971446" y="5320852"/>
            <a:chExt cx="1207163" cy="81354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6A7A35-F4A6-6341-9FD1-CA64729B7808}"/>
                </a:ext>
              </a:extLst>
            </p:cNvPr>
            <p:cNvCxnSpPr>
              <a:cxnSpLocks/>
            </p:cNvCxnSpPr>
            <p:nvPr/>
          </p:nvCxnSpPr>
          <p:spPr>
            <a:xfrm>
              <a:off x="5971446" y="6134394"/>
              <a:ext cx="12071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F080144-F238-0249-9D0B-99BB91492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1200" y="5320852"/>
              <a:ext cx="586800" cy="586800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530F2C34-B8B7-524A-AD16-324FAACFFE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509" y="270038"/>
            <a:ext cx="3056646" cy="43382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066745-D198-0748-80B7-E77522E1B8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445" y="270036"/>
            <a:ext cx="3060511" cy="4337010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0102131C-5939-E902-BF2C-2246FD76979E}"/>
              </a:ext>
            </a:extLst>
          </p:cNvPr>
          <p:cNvGrpSpPr/>
          <p:nvPr/>
        </p:nvGrpSpPr>
        <p:grpSpPr>
          <a:xfrm>
            <a:off x="8132959" y="5334517"/>
            <a:ext cx="668272" cy="799877"/>
            <a:chOff x="1039033" y="5334517"/>
            <a:chExt cx="668272" cy="799877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2773E184-34A5-BF07-9770-145C380C1E3E}"/>
                </a:ext>
              </a:extLst>
            </p:cNvPr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10" name="Picture 41">
                <a:extLst>
                  <a:ext uri="{FF2B5EF4-FFF2-40B4-BE49-F238E27FC236}">
                    <a16:creationId xmlns:a16="http://schemas.microsoft.com/office/drawing/2014/main" id="{242B0ACD-57F3-18A7-C544-E137DE9D6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11" name="Picture 42">
                <a:extLst>
                  <a:ext uri="{FF2B5EF4-FFF2-40B4-BE49-F238E27FC236}">
                    <a16:creationId xmlns:a16="http://schemas.microsoft.com/office/drawing/2014/main" id="{F8DCBB84-43B4-277B-F14B-A12966CDD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9" name="Straight Connector 43">
              <a:extLst>
                <a:ext uri="{FF2B5EF4-FFF2-40B4-BE49-F238E27FC236}">
                  <a16:creationId xmlns:a16="http://schemas.microsoft.com/office/drawing/2014/main" id="{C6EFB627-3D9C-3530-FBFB-82BDC834F7FF}"/>
                </a:ext>
              </a:extLst>
            </p:cNvPr>
            <p:cNvCxnSpPr>
              <a:cxnSpLocks/>
            </p:cNvCxnSpPr>
            <p:nvPr/>
          </p:nvCxnSpPr>
          <p:spPr>
            <a:xfrm>
              <a:off x="1168120" y="6134394"/>
              <a:ext cx="302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FA1D76-3979-114A-BE64-BBF501BFAFC0}"/>
              </a:ext>
            </a:extLst>
          </p:cNvPr>
          <p:cNvGrpSpPr/>
          <p:nvPr/>
        </p:nvGrpSpPr>
        <p:grpSpPr>
          <a:xfrm>
            <a:off x="9087006" y="4967657"/>
            <a:ext cx="1174005" cy="1166737"/>
            <a:chOff x="9098157" y="4967657"/>
            <a:chExt cx="1174005" cy="116673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E2D1DF6-D8C0-1543-BDE3-FBE26DE25240}"/>
                </a:ext>
              </a:extLst>
            </p:cNvPr>
            <p:cNvCxnSpPr>
              <a:cxnSpLocks/>
            </p:cNvCxnSpPr>
            <p:nvPr/>
          </p:nvCxnSpPr>
          <p:spPr>
            <a:xfrm>
              <a:off x="9098157" y="6134394"/>
              <a:ext cx="117400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FF2C32A-A1BD-A949-B90A-21DFC2019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8157" y="4967657"/>
              <a:ext cx="1174005" cy="1116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59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LA PLANTA 2 ESTÁ LA TERRAZA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TERRAZA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48800" cy="433354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terraza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F74DAF-EE84-B940-A8BD-CED24B0837D1}"/>
              </a:ext>
            </a:extLst>
          </p:cNvPr>
          <p:cNvGrpSpPr/>
          <p:nvPr/>
        </p:nvGrpSpPr>
        <p:grpSpPr>
          <a:xfrm>
            <a:off x="4078074" y="5267705"/>
            <a:ext cx="1069197" cy="866689"/>
            <a:chOff x="2917809" y="5267705"/>
            <a:chExt cx="1069197" cy="86668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FACA2C3-4AB5-F548-B6C3-9C5B3E946841}"/>
                </a:ext>
              </a:extLst>
            </p:cNvPr>
            <p:cNvCxnSpPr>
              <a:cxnSpLocks/>
            </p:cNvCxnSpPr>
            <p:nvPr/>
          </p:nvCxnSpPr>
          <p:spPr>
            <a:xfrm>
              <a:off x="2917809" y="6134394"/>
              <a:ext cx="10691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8F9E3E8-3233-934E-A587-FDB516CE3722}"/>
                </a:ext>
              </a:extLst>
            </p:cNvPr>
            <p:cNvGrpSpPr/>
            <p:nvPr/>
          </p:nvGrpSpPr>
          <p:grpSpPr>
            <a:xfrm>
              <a:off x="2917809" y="5267705"/>
              <a:ext cx="951685" cy="709116"/>
              <a:chOff x="3555093" y="1228320"/>
              <a:chExt cx="707159" cy="52691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7DA6B0D-30C3-3943-BA10-3221ED2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DF6B1E3-ABAB-8C43-A0D9-260BB4B81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45923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D97A6B06-33DB-E741-B16D-028CC3619773}"/>
                  </a:ext>
                </a:extLst>
              </p:cNvPr>
              <p:cNvSpPr/>
              <p:nvPr/>
            </p:nvSpPr>
            <p:spPr>
              <a:xfrm>
                <a:off x="3729228" y="1365467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14F83F-9F6B-974E-92A4-CFFF210D65A2}"/>
              </a:ext>
            </a:extLst>
          </p:cNvPr>
          <p:cNvGrpSpPr/>
          <p:nvPr/>
        </p:nvGrpSpPr>
        <p:grpSpPr>
          <a:xfrm>
            <a:off x="6278625" y="4967657"/>
            <a:ext cx="1174005" cy="1166737"/>
            <a:chOff x="6626025" y="4967657"/>
            <a:chExt cx="1174005" cy="116673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5A7F6B-D784-714B-8817-9CC69A894F47}"/>
                </a:ext>
              </a:extLst>
            </p:cNvPr>
            <p:cNvCxnSpPr>
              <a:cxnSpLocks/>
            </p:cNvCxnSpPr>
            <p:nvPr/>
          </p:nvCxnSpPr>
          <p:spPr>
            <a:xfrm>
              <a:off x="6626026" y="6134394"/>
              <a:ext cx="11740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63A20A5-0885-2346-AE6E-F4F0A92A8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025" y="4967657"/>
              <a:ext cx="1174005" cy="111682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B2DA92-78CC-284E-9851-D9959304D610}"/>
              </a:ext>
            </a:extLst>
          </p:cNvPr>
          <p:cNvGrpSpPr/>
          <p:nvPr/>
        </p:nvGrpSpPr>
        <p:grpSpPr>
          <a:xfrm>
            <a:off x="5050302" y="5314368"/>
            <a:ext cx="1081168" cy="820026"/>
            <a:chOff x="5132366" y="5314368"/>
            <a:chExt cx="1081168" cy="82002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D25566-1C30-1C48-A9B8-652A72E72E76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6F676A-28B2-D048-BEA0-6EED54F84505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E31C2CB-C288-C544-96EE-FED289B22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54CAAA5-85E1-9B46-81DB-99C875619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DEC38E7-1DB6-5645-9FF9-D8F20B4AA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8628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5877685" y="240101"/>
            <a:ext cx="4509187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barcelona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1458050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b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baja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977510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078B38-B866-B340-B53B-9A75761DA59E}"/>
              </a:ext>
            </a:extLst>
          </p:cNvPr>
          <p:cNvGrpSpPr/>
          <p:nvPr/>
        </p:nvGrpSpPr>
        <p:grpSpPr>
          <a:xfrm>
            <a:off x="1681873" y="1198553"/>
            <a:ext cx="6952437" cy="5563939"/>
            <a:chOff x="2223416" y="1276610"/>
            <a:chExt cx="6952437" cy="5563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80E7AD-AA3C-F944-9223-4D7F0244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395273" y="1276610"/>
              <a:ext cx="6780580" cy="5438968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754868" y="4265127"/>
              <a:ext cx="700862" cy="549750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900"/>
                </a:lnSpc>
              </a:pP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a planta 1</a:t>
              </a:r>
              <a:endParaRPr lang="es-ES_tradnl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53040" y="2813588"/>
              <a:ext cx="883245" cy="39901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900"/>
                </a:lnSpc>
              </a:pP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a </a:t>
              </a:r>
              <a:b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LA TERRAZA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0148" y="3446550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85198" y="4987984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000" b="1" cap="all" dirty="0">
                  <a:latin typeface="Calibri Light" charset="0"/>
                  <a:ea typeface="Calibri Light" charset="0"/>
                  <a:cs typeface="Calibri Light" charset="0"/>
                </a:rPr>
                <a:t>EXPERIENCIAS INMERSIVAS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27679" y="5317515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Tienda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 err="1">
                  <a:latin typeface="Calibri Light" charset="0"/>
                  <a:ea typeface="Calibri Light" charset="0"/>
                  <a:cs typeface="Calibri Light" charset="0"/>
                </a:rPr>
                <a:t>laie</a:t>
              </a:r>
              <a:endParaRPr lang="es-ES_tradnl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31861" y="4052052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Vestíbulo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1003" y="3470798"/>
              <a:ext cx="1092726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23416" y="6560702"/>
              <a:ext cx="883245" cy="27984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n-U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03717" y="2405648"/>
              <a:ext cx="240728" cy="240728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5585495" y="2023186"/>
              <a:ext cx="288304" cy="288304"/>
              <a:chOff x="3017129" y="1937388"/>
              <a:chExt cx="238513" cy="23851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7143393" y="4176218"/>
              <a:ext cx="288304" cy="288304"/>
              <a:chOff x="3017129" y="1937388"/>
              <a:chExt cx="238513" cy="23851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5924119" y="4197999"/>
              <a:ext cx="288304" cy="288304"/>
              <a:chOff x="4033255" y="3882927"/>
              <a:chExt cx="238513" cy="238513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033255" y="3882927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8897" y="3901953"/>
                <a:ext cx="207227" cy="192909"/>
              </a:xfrm>
              <a:prstGeom prst="rect">
                <a:avLst/>
              </a:prstGeom>
            </p:spPr>
          </p:pic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0400" y="4242382"/>
              <a:ext cx="240728" cy="240728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>
              <a:off x="2712013" y="5457194"/>
              <a:ext cx="288304" cy="288304"/>
              <a:chOff x="4033255" y="3882927"/>
              <a:chExt cx="238513" cy="23851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4033255" y="3882927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8897" y="3901953"/>
                <a:ext cx="207227" cy="192909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463937" y="6283461"/>
              <a:ext cx="240728" cy="24072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442" y="4990809"/>
              <a:ext cx="255720" cy="25572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750" y="2945631"/>
              <a:ext cx="412525" cy="412525"/>
            </a:xfrm>
            <a:prstGeom prst="rect">
              <a:avLst/>
            </a:prstGeom>
          </p:spPr>
        </p:pic>
        <p:grpSp>
          <p:nvGrpSpPr>
            <p:cNvPr id="211" name="Group 210"/>
            <p:cNvGrpSpPr/>
            <p:nvPr/>
          </p:nvGrpSpPr>
          <p:grpSpPr>
            <a:xfrm>
              <a:off x="5172399" y="2398647"/>
              <a:ext cx="288304" cy="288304"/>
              <a:chOff x="2660144" y="2441882"/>
              <a:chExt cx="238513" cy="238513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660144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0982"/>
              <a:stretch/>
            </p:blipFill>
            <p:spPr>
              <a:xfrm>
                <a:off x="2686855" y="2459960"/>
                <a:ext cx="168587" cy="213352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90DC0AA-5742-EB48-B2D6-F4DDB2CB8ECC}"/>
                </a:ext>
              </a:extLst>
            </p:cNvPr>
            <p:cNvGrpSpPr/>
            <p:nvPr/>
          </p:nvGrpSpPr>
          <p:grpSpPr>
            <a:xfrm>
              <a:off x="5009820" y="1326741"/>
              <a:ext cx="288305" cy="864668"/>
              <a:chOff x="4880716" y="1469354"/>
              <a:chExt cx="288305" cy="864668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4880716" y="1608890"/>
                <a:ext cx="288305" cy="59177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grpSp>
            <p:nvGrpSpPr>
              <p:cNvPr id="213" name="Group 212"/>
              <p:cNvGrpSpPr/>
              <p:nvPr/>
            </p:nvGrpSpPr>
            <p:grpSpPr>
              <a:xfrm>
                <a:off x="4880716" y="1469354"/>
                <a:ext cx="288304" cy="288304"/>
                <a:chOff x="2660144" y="2168158"/>
                <a:chExt cx="238513" cy="238513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2660144" y="2168158"/>
                  <a:ext cx="238513" cy="23851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9163" y="2210474"/>
                  <a:ext cx="172021" cy="153880"/>
                </a:xfrm>
                <a:prstGeom prst="rect">
                  <a:avLst/>
                </a:prstGeom>
              </p:spPr>
            </p:pic>
          </p:grpSp>
          <p:grpSp>
            <p:nvGrpSpPr>
              <p:cNvPr id="216" name="Group 215"/>
              <p:cNvGrpSpPr/>
              <p:nvPr/>
            </p:nvGrpSpPr>
            <p:grpSpPr>
              <a:xfrm>
                <a:off x="4880716" y="1761098"/>
                <a:ext cx="288304" cy="288304"/>
                <a:chOff x="2392666" y="2168158"/>
                <a:chExt cx="238513" cy="238513"/>
              </a:xfrm>
            </p:grpSpPr>
            <p:sp>
              <p:nvSpPr>
                <p:cNvPr id="217" name="Oval 216"/>
                <p:cNvSpPr/>
                <p:nvPr/>
              </p:nvSpPr>
              <p:spPr>
                <a:xfrm>
                  <a:off x="2392666" y="2168158"/>
                  <a:ext cx="238513" cy="23851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2477" y="2198101"/>
                  <a:ext cx="175251" cy="166333"/>
                </a:xfrm>
                <a:prstGeom prst="rect">
                  <a:avLst/>
                </a:prstGeom>
              </p:spPr>
            </p:pic>
          </p:grpSp>
          <p:grpSp>
            <p:nvGrpSpPr>
              <p:cNvPr id="219" name="Group 218"/>
              <p:cNvGrpSpPr/>
              <p:nvPr/>
            </p:nvGrpSpPr>
            <p:grpSpPr>
              <a:xfrm>
                <a:off x="4880716" y="2045718"/>
                <a:ext cx="288304" cy="288304"/>
                <a:chOff x="2392666" y="2441882"/>
                <a:chExt cx="238513" cy="238513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2392666" y="2441882"/>
                  <a:ext cx="238513" cy="23851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8674" y="2476703"/>
                  <a:ext cx="149054" cy="1490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538B1-B13D-2748-A88E-B1F7F556A1F0}"/>
                </a:ext>
              </a:extLst>
            </p:cNvPr>
            <p:cNvGrpSpPr/>
            <p:nvPr/>
          </p:nvGrpSpPr>
          <p:grpSpPr>
            <a:xfrm>
              <a:off x="5043213" y="3120131"/>
              <a:ext cx="288304" cy="288304"/>
              <a:chOff x="4861807" y="2365580"/>
              <a:chExt cx="288304" cy="288304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4861807" y="2365580"/>
                <a:ext cx="288304" cy="288304"/>
              </a:xfrm>
              <a:prstGeom prst="ellipse">
                <a:avLst/>
              </a:prstGeom>
              <a:solidFill>
                <a:srgbClr val="B44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92D2431-F3EE-D141-BBDD-A28175EC9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5917" y="2413818"/>
                <a:ext cx="178636" cy="178636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371D02-4FDB-2A40-B20D-54302E69AED4}"/>
                </a:ext>
              </a:extLst>
            </p:cNvPr>
            <p:cNvGrpSpPr/>
            <p:nvPr/>
          </p:nvGrpSpPr>
          <p:grpSpPr>
            <a:xfrm>
              <a:off x="3810056" y="3779837"/>
              <a:ext cx="883245" cy="642211"/>
              <a:chOff x="3746932" y="3117279"/>
              <a:chExt cx="883245" cy="642211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089143" y="3323242"/>
                <a:ext cx="243565" cy="436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746932" y="3448940"/>
                <a:ext cx="883245" cy="279847"/>
              </a:xfrm>
              <a:prstGeom prst="rect">
                <a:avLst/>
              </a:prstGeom>
            </p:spPr>
            <p:txBody>
              <a:bodyPr wrap="square" lIns="0" tIns="0" rIns="0" bIns="0" anchor="t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_tradnl" sz="1000" b="1" cap="all" dirty="0">
                    <a:solidFill>
                      <a:srgbClr val="B44800"/>
                    </a:solidFill>
                    <a:latin typeface="Calibri Light" charset="0"/>
                    <a:ea typeface="Calibri Light" charset="0"/>
                    <a:cs typeface="Calibri Light" charset="0"/>
                  </a:rPr>
                  <a:t>Puerta de entrada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044404" y="3117279"/>
                <a:ext cx="288304" cy="288304"/>
              </a:xfrm>
              <a:prstGeom prst="ellipse">
                <a:avLst/>
              </a:prstGeom>
              <a:solidFill>
                <a:srgbClr val="B44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29CF6F6-BF41-3346-B9C3-79D4473A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9142" y="3162017"/>
                <a:ext cx="198826" cy="198826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65454A6-2B83-2145-A72E-33E51AAB46D9}"/>
                </a:ext>
              </a:extLst>
            </p:cNvPr>
            <p:cNvGrpSpPr/>
            <p:nvPr/>
          </p:nvGrpSpPr>
          <p:grpSpPr>
            <a:xfrm>
              <a:off x="3275128" y="5168890"/>
              <a:ext cx="288304" cy="288304"/>
              <a:chOff x="3017129" y="1937388"/>
              <a:chExt cx="238513" cy="23851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63EAA3F-B0BB-B34A-B906-FCA9F688CD36}"/>
                  </a:ext>
                </a:extLst>
              </p:cNvPr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A98C9F87-F7B5-2042-BDC8-343C92485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8CAA4B-569F-EE4A-B72F-812118973609}"/>
                </a:ext>
              </a:extLst>
            </p:cNvPr>
            <p:cNvGrpSpPr/>
            <p:nvPr/>
          </p:nvGrpSpPr>
          <p:grpSpPr>
            <a:xfrm>
              <a:off x="2974045" y="4354851"/>
              <a:ext cx="528692" cy="288304"/>
              <a:chOff x="2974045" y="4354851"/>
              <a:chExt cx="528692" cy="28830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EE60D58-95B1-F047-A924-AE182414C7B7}"/>
                  </a:ext>
                </a:extLst>
              </p:cNvPr>
              <p:cNvGrpSpPr/>
              <p:nvPr/>
            </p:nvGrpSpPr>
            <p:grpSpPr>
              <a:xfrm>
                <a:off x="2974045" y="4354851"/>
                <a:ext cx="528692" cy="288304"/>
                <a:chOff x="2974045" y="4354851"/>
                <a:chExt cx="528692" cy="288304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3214433" y="4354851"/>
                  <a:ext cx="288304" cy="28830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16B7DDE-C749-5D4E-82A0-F9C77F85C0D2}"/>
                    </a:ext>
                  </a:extLst>
                </p:cNvPr>
                <p:cNvGrpSpPr/>
                <p:nvPr/>
              </p:nvGrpSpPr>
              <p:grpSpPr>
                <a:xfrm>
                  <a:off x="2974045" y="4354851"/>
                  <a:ext cx="288304" cy="288304"/>
                  <a:chOff x="3017129" y="1937388"/>
                  <a:chExt cx="238513" cy="238513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29D6E630-DC5D-6742-A700-2758F848C952}"/>
                      </a:ext>
                    </a:extLst>
                  </p:cNvPr>
                  <p:cNvSpPr/>
                  <p:nvPr/>
                </p:nvSpPr>
                <p:spPr>
                  <a:xfrm>
                    <a:off x="3017129" y="1937388"/>
                    <a:ext cx="238513" cy="238513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/>
                  </a:p>
                </p:txBody>
              </p:sp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939A8191-20F8-C447-9EAB-565E872B14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72358" y="1976745"/>
                    <a:ext cx="152249" cy="15224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409E3474-0757-3543-B9C9-108381F21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7137" y="4397555"/>
                <a:ext cx="202896" cy="202896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AF7E3BE-73F3-E341-8C31-825D250DBFAA}"/>
                </a:ext>
              </a:extLst>
            </p:cNvPr>
            <p:cNvGrpSpPr/>
            <p:nvPr/>
          </p:nvGrpSpPr>
          <p:grpSpPr>
            <a:xfrm>
              <a:off x="3208338" y="2756347"/>
              <a:ext cx="288304" cy="288304"/>
              <a:chOff x="3369529" y="2915261"/>
              <a:chExt cx="288304" cy="28830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56D5908-668E-5E43-8B61-31665909915D}"/>
                  </a:ext>
                </a:extLst>
              </p:cNvPr>
              <p:cNvSpPr/>
              <p:nvPr/>
            </p:nvSpPr>
            <p:spPr>
              <a:xfrm>
                <a:off x="3369529" y="2915261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01" name="Picture 22">
                <a:extLst>
                  <a:ext uri="{FF2B5EF4-FFF2-40B4-BE49-F238E27FC236}">
                    <a16:creationId xmlns:a16="http://schemas.microsoft.com/office/drawing/2014/main" id="{D98F673D-43E5-8546-9224-0DC5AAE568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195"/>
              <a:stretch/>
            </p:blipFill>
            <p:spPr>
              <a:xfrm>
                <a:off x="3407573" y="2974063"/>
                <a:ext cx="204248" cy="152787"/>
              </a:xfrm>
              <a:prstGeom prst="rect">
                <a:avLst/>
              </a:prstGeom>
            </p:spPr>
          </p:pic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62D6B6-39F7-0C4D-A12E-6A64D7A0382C}"/>
                </a:ext>
              </a:extLst>
            </p:cNvPr>
            <p:cNvSpPr/>
            <p:nvPr/>
          </p:nvSpPr>
          <p:spPr>
            <a:xfrm>
              <a:off x="3341886" y="1808315"/>
              <a:ext cx="883245" cy="27984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n-U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6363646-07E1-D544-B55D-D73C784D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36024" y="2110531"/>
              <a:ext cx="240728" cy="240728"/>
            </a:xfrm>
            <a:prstGeom prst="rect">
              <a:avLst/>
            </a:prstGeom>
          </p:spPr>
        </p:pic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B3E3CF95-458E-E34D-BDE5-42F866E3163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292" y="5939049"/>
            <a:ext cx="1710000" cy="819373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F6438BB-80AE-B34C-A69C-26775161CA29}"/>
              </a:ext>
            </a:extLst>
          </p:cNvPr>
          <p:cNvGrpSpPr/>
          <p:nvPr/>
        </p:nvGrpSpPr>
        <p:grpSpPr>
          <a:xfrm>
            <a:off x="3046752" y="5475952"/>
            <a:ext cx="288304" cy="288304"/>
            <a:chOff x="3369529" y="2915261"/>
            <a:chExt cx="288304" cy="288304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6F1358F-F2C1-424B-8382-852F9864034E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69" name="Picture 22">
              <a:extLst>
                <a:ext uri="{FF2B5EF4-FFF2-40B4-BE49-F238E27FC236}">
                  <a16:creationId xmlns:a16="http://schemas.microsoft.com/office/drawing/2014/main" id="{EE08EB08-FF00-4A43-9E6A-271B4CD26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84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barcelona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EA329B-C41B-BA42-B084-74856A0F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2711" y="1198553"/>
            <a:ext cx="4881599" cy="543880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35666" y="2252133"/>
            <a:ext cx="240728" cy="240728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839187" y="1902008"/>
            <a:ext cx="288304" cy="288304"/>
            <a:chOff x="3017129" y="1937388"/>
            <a:chExt cx="238513" cy="238513"/>
          </a:xfrm>
        </p:grpSpPr>
        <p:sp>
          <p:nvSpPr>
            <p:cNvPr id="97" name="Oval 96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101" name="Rectangle 100"/>
          <p:cNvSpPr/>
          <p:nvPr/>
        </p:nvSpPr>
        <p:spPr>
          <a:xfrm>
            <a:off x="4909833" y="2584375"/>
            <a:ext cx="883245" cy="2452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LA TERRAZA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720028" y="176091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Café-restaurante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481943" y="503434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joseph</a:t>
            </a: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beuys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720028" y="547348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009317" y="346621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491428" y="347593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610954" y="4481475"/>
            <a:ext cx="815058" cy="3613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MODERNISMO modernidad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6426012" y="3211940"/>
            <a:ext cx="288304" cy="288304"/>
            <a:chOff x="2660144" y="2168158"/>
            <a:chExt cx="238513" cy="238513"/>
          </a:xfrm>
        </p:grpSpPr>
        <p:sp>
          <p:nvSpPr>
            <p:cNvPr id="111" name="Oval 110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474311" y="4088945"/>
            <a:ext cx="288304" cy="288304"/>
            <a:chOff x="3017129" y="1937388"/>
            <a:chExt cx="238513" cy="238513"/>
          </a:xfrm>
        </p:grpSpPr>
        <p:sp>
          <p:nvSpPr>
            <p:cNvPr id="115" name="Oval 114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5620445" y="4087967"/>
            <a:ext cx="288304" cy="288304"/>
            <a:chOff x="4033255" y="3882927"/>
            <a:chExt cx="238513" cy="238513"/>
          </a:xfrm>
        </p:grpSpPr>
        <p:sp>
          <p:nvSpPr>
            <p:cNvPr id="118" name="Oval 117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62633" y="4108168"/>
            <a:ext cx="240728" cy="24072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076" y="3018469"/>
            <a:ext cx="315220" cy="315220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5884371" y="2304583"/>
            <a:ext cx="288304" cy="288304"/>
            <a:chOff x="2392666" y="2168158"/>
            <a:chExt cx="238513" cy="238513"/>
          </a:xfrm>
        </p:grpSpPr>
        <p:sp>
          <p:nvSpPr>
            <p:cNvPr id="124" name="Oval 123"/>
            <p:cNvSpPr/>
            <p:nvPr/>
          </p:nvSpPr>
          <p:spPr>
            <a:xfrm>
              <a:off x="2392666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2477" y="2198101"/>
              <a:ext cx="175251" cy="166333"/>
            </a:xfrm>
            <a:prstGeom prst="rect">
              <a:avLst/>
            </a:prstGeom>
          </p:spPr>
        </p:pic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55" y="1443922"/>
            <a:ext cx="264628" cy="26462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491010E-5B15-7941-B5E8-DAA69F0DE7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87" y="1447340"/>
            <a:ext cx="264629" cy="264628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 rot="16200000">
            <a:off x="6381045" y="4973139"/>
            <a:ext cx="1248246" cy="991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Calle modernista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40" y="3018469"/>
            <a:ext cx="315220" cy="31522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014" y="5050283"/>
            <a:ext cx="315220" cy="31522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1B627C3-3128-CC44-B362-3985CF7467E3}"/>
              </a:ext>
            </a:extLst>
          </p:cNvPr>
          <p:cNvSpPr/>
          <p:nvPr/>
        </p:nvSpPr>
        <p:spPr>
          <a:xfrm rot="16200000">
            <a:off x="4697210" y="4973139"/>
            <a:ext cx="1248246" cy="991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Calle modernista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31A299-9073-9C42-A9E8-83BEFA6A4F9D}"/>
              </a:ext>
            </a:extLst>
          </p:cNvPr>
          <p:cNvGrpSpPr/>
          <p:nvPr/>
        </p:nvGrpSpPr>
        <p:grpSpPr>
          <a:xfrm>
            <a:off x="5887882" y="2577142"/>
            <a:ext cx="288304" cy="288304"/>
            <a:chOff x="2660144" y="2168158"/>
            <a:chExt cx="238513" cy="23851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1830CA-2B8A-BE4F-B54A-CE5B54322461}"/>
                </a:ext>
              </a:extLst>
            </p:cNvPr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3BF9106-7351-3040-BF9C-44C6D5F6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93DC7DC-EBE3-B046-A919-336B66FE92D9}"/>
              </a:ext>
            </a:extLst>
          </p:cNvPr>
          <p:cNvGrpSpPr/>
          <p:nvPr/>
        </p:nvGrpSpPr>
        <p:grpSpPr>
          <a:xfrm>
            <a:off x="5215992" y="1902008"/>
            <a:ext cx="288304" cy="288304"/>
            <a:chOff x="3017129" y="1937388"/>
            <a:chExt cx="238513" cy="238513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67B5D03B-2735-F34B-861C-FC203761F4D2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60A475F7-9D2E-5140-93DA-B91AA6247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2B50085-7017-AB47-9449-32B5F4DB799F}"/>
              </a:ext>
            </a:extLst>
          </p:cNvPr>
          <p:cNvSpPr/>
          <p:nvPr/>
        </p:nvSpPr>
        <p:spPr>
          <a:xfrm>
            <a:off x="5610954" y="3243688"/>
            <a:ext cx="757993" cy="36138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EDUCATIVO</a:t>
            </a:r>
          </a:p>
        </p:txBody>
      </p:sp>
    </p:spTree>
    <p:extLst>
      <p:ext uri="{BB962C8B-B14F-4D97-AF65-F5344CB8AC3E}">
        <p14:creationId xmlns:p14="http://schemas.microsoft.com/office/powerpoint/2010/main" val="325541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barcelona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EA329B-C41B-BA42-B084-74856A0F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2711" y="1198553"/>
            <a:ext cx="4881599" cy="543880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26836B9-F800-5440-895F-C93BA3B160BE}"/>
              </a:ext>
            </a:extLst>
          </p:cNvPr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terraza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D68DFF-CE30-CF4E-A1CA-97E71E4377E6}"/>
              </a:ext>
            </a:extLst>
          </p:cNvPr>
          <p:cNvCxnSpPr>
            <a:cxnSpLocks/>
          </p:cNvCxnSpPr>
          <p:nvPr/>
        </p:nvCxnSpPr>
        <p:spPr>
          <a:xfrm>
            <a:off x="674526" y="1553998"/>
            <a:ext cx="139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328BEB-BB29-1A4B-B3CA-EFA1DD75A7F2}"/>
              </a:ext>
            </a:extLst>
          </p:cNvPr>
          <p:cNvGrpSpPr/>
          <p:nvPr/>
        </p:nvGrpSpPr>
        <p:grpSpPr>
          <a:xfrm>
            <a:off x="6839187" y="1902008"/>
            <a:ext cx="288304" cy="288304"/>
            <a:chOff x="3017129" y="1937388"/>
            <a:chExt cx="238513" cy="23851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002CAB0-09D8-254C-9832-4A5E08E68120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A579EA4-76B4-0341-9158-55975C08A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8997706-216B-D94D-9365-FAB0E9D56F43}"/>
              </a:ext>
            </a:extLst>
          </p:cNvPr>
          <p:cNvGrpSpPr/>
          <p:nvPr/>
        </p:nvGrpSpPr>
        <p:grpSpPr>
          <a:xfrm>
            <a:off x="5215992" y="1902008"/>
            <a:ext cx="288304" cy="288304"/>
            <a:chOff x="3017129" y="1937388"/>
            <a:chExt cx="238513" cy="23851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954FAD0-9746-FA4E-BC71-53EA0674A9C4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60796AF-1B49-9442-A2D7-9AFC4CFD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9D651DB-A9EE-474C-98BE-54E5BEC8214F}"/>
              </a:ext>
            </a:extLst>
          </p:cNvPr>
          <p:cNvSpPr/>
          <p:nvPr/>
        </p:nvSpPr>
        <p:spPr>
          <a:xfrm>
            <a:off x="3978844" y="571959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45F4F08-F1AD-5F45-8C70-E38634052AC4}"/>
              </a:ext>
            </a:extLst>
          </p:cNvPr>
          <p:cNvSpPr/>
          <p:nvPr/>
        </p:nvSpPr>
        <p:spPr>
          <a:xfrm>
            <a:off x="3978844" y="387964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terraza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B2DB92-27EF-9140-973B-6B8E30BF05A8}"/>
              </a:ext>
            </a:extLst>
          </p:cNvPr>
          <p:cNvSpPr/>
          <p:nvPr/>
        </p:nvSpPr>
        <p:spPr>
          <a:xfrm>
            <a:off x="3978844" y="188357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F12696-E19C-0A40-A37E-E0034F452D3C}"/>
              </a:ext>
            </a:extLst>
          </p:cNvPr>
          <p:cNvSpPr/>
          <p:nvPr/>
        </p:nvSpPr>
        <p:spPr>
          <a:xfrm>
            <a:off x="7502630" y="188357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3</a:t>
            </a:r>
          </a:p>
        </p:txBody>
      </p:sp>
    </p:spTree>
    <p:extLst>
      <p:ext uri="{BB962C8B-B14F-4D97-AF65-F5344CB8AC3E}">
        <p14:creationId xmlns:p14="http://schemas.microsoft.com/office/powerpoint/2010/main" val="72173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6B326-388F-494F-9E21-C2818B10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D229E-7116-6248-83B2-6EA82459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BARCELONA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CON AYUDA DE UNA PERSONA DE APOYO.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DEL </a:t>
            </a:r>
            <a:b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MÓVIL 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F536E47-6C2B-1040-8C4D-6E8794C47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55D979-409D-4241-8C70-337FDF3FC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E672BE-3837-8B48-A495-184A7F0756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8840"/>
            <a:ext cx="6148148" cy="4334932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1735AED-5015-CB42-AF97-B964C8371E60}"/>
              </a:ext>
            </a:extLst>
          </p:cNvPr>
          <p:cNvGrpSpPr/>
          <p:nvPr/>
        </p:nvGrpSpPr>
        <p:grpSpPr>
          <a:xfrm>
            <a:off x="6020144" y="5218183"/>
            <a:ext cx="2677143" cy="916211"/>
            <a:chOff x="5377492" y="5218183"/>
            <a:chExt cx="2677143" cy="916211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377492" y="6134394"/>
              <a:ext cx="26771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4479" y="5218183"/>
              <a:ext cx="857746" cy="79848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9003323" y="5320682"/>
            <a:ext cx="1184367" cy="813712"/>
            <a:chOff x="8439188" y="5320682"/>
            <a:chExt cx="1184367" cy="813712"/>
          </a:xfrm>
        </p:grpSpPr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8439188" y="6134394"/>
              <a:ext cx="11843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5599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4307196" y="5219999"/>
            <a:ext cx="1080487" cy="914395"/>
            <a:chOff x="3533724" y="5219999"/>
            <a:chExt cx="1080487" cy="914395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3533724" y="6134394"/>
              <a:ext cx="10804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805944" y="5219999"/>
              <a:ext cx="536046" cy="783541"/>
              <a:chOff x="1093070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3070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4151" y="1669797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0AF141-60E2-DC4D-8A1A-A20CA3F160B4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CAIXAFORUM BARCELONA TIENE ENTRADA CON ESCALERAS MECÁNICAS Y ASCENSOR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801F5D-B0D7-B845-AD5A-6BDA01B9E062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03CABB-581E-314D-998C-3A77AFC5A77F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1C83FB5-A1EE-EA4D-8EEF-BB1BCAB89A24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524712" y="6134394"/>
            <a:ext cx="29282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05C0570-1A8A-D644-B9C7-25A033CCC2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12" y="4968398"/>
            <a:ext cx="2926800" cy="11083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3555407" y="5378921"/>
            <a:ext cx="689763" cy="755473"/>
            <a:chOff x="3594426" y="5378921"/>
            <a:chExt cx="689763" cy="755473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50982" y="5344741"/>
            <a:ext cx="1961810" cy="789653"/>
            <a:chOff x="6505915" y="5344741"/>
            <a:chExt cx="1961810" cy="78965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505915" y="6134394"/>
              <a:ext cx="19618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7084622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F53338-7DD3-994B-BCA7-4178E80CC844}"/>
              </a:ext>
            </a:extLst>
          </p:cNvPr>
          <p:cNvGrpSpPr/>
          <p:nvPr/>
        </p:nvGrpSpPr>
        <p:grpSpPr>
          <a:xfrm>
            <a:off x="5413550" y="5219999"/>
            <a:ext cx="1095385" cy="914395"/>
            <a:chOff x="3518826" y="5219999"/>
            <a:chExt cx="1095385" cy="91439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893D7B-D273-AC43-88A9-C81BA14B0351}"/>
                </a:ext>
              </a:extLst>
            </p:cNvPr>
            <p:cNvCxnSpPr>
              <a:cxnSpLocks/>
            </p:cNvCxnSpPr>
            <p:nvPr/>
          </p:nvCxnSpPr>
          <p:spPr>
            <a:xfrm>
              <a:off x="3518826" y="6134394"/>
              <a:ext cx="10953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AF93499-3118-C94E-9A70-B9242B2D2AED}"/>
                </a:ext>
              </a:extLst>
            </p:cNvPr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A88DBD6-AA1F-AE42-942F-A90164C3B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22F89BF-A55E-914B-A902-C57425AE2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1D207-177B-5A48-8A66-8DF3C94291C9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CAIXAFORUM BARCELONA TIENE ENTRADA CON ESCALERAS FIJAS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1CC030-5045-B74B-BBA3-2448CA1B93B8}"/>
              </a:ext>
            </a:extLst>
          </p:cNvPr>
          <p:cNvGrpSpPr/>
          <p:nvPr/>
        </p:nvGrpSpPr>
        <p:grpSpPr>
          <a:xfrm>
            <a:off x="1456706" y="4968398"/>
            <a:ext cx="3103610" cy="1165996"/>
            <a:chOff x="1456706" y="4968398"/>
            <a:chExt cx="3103610" cy="1165996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1456706" y="6134394"/>
              <a:ext cx="31036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5C0570-1A8A-D644-B9C7-25A033CCC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6706" y="4968398"/>
              <a:ext cx="3103610" cy="1108303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39"/>
            <a:ext cx="6139994" cy="434126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4671503" y="5378921"/>
            <a:ext cx="689763" cy="755473"/>
            <a:chOff x="3594426" y="5378921"/>
            <a:chExt cx="689763" cy="755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9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50012" cy="4334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LA PUERTA DE ENTRADA A CAIXAFORUM BARCELONA ES GIRATORIA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699816" y="5274565"/>
            <a:ext cx="919559" cy="859829"/>
            <a:chOff x="2386376" y="5274565"/>
            <a:chExt cx="919559" cy="859829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2386376" y="6134394"/>
              <a:ext cx="91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3775" y="5274565"/>
              <a:ext cx="684760" cy="68475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5E8C74-8ECC-4C47-AA8A-D67883B815B1}"/>
              </a:ext>
            </a:extLst>
          </p:cNvPr>
          <p:cNvGrpSpPr/>
          <p:nvPr/>
        </p:nvGrpSpPr>
        <p:grpSpPr>
          <a:xfrm>
            <a:off x="3055899" y="5219999"/>
            <a:ext cx="1119818" cy="914395"/>
            <a:chOff x="3494393" y="5219999"/>
            <a:chExt cx="1119818" cy="91439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2A86156-7F5A-EE49-9894-48083D1C7BC7}"/>
                </a:ext>
              </a:extLst>
            </p:cNvPr>
            <p:cNvCxnSpPr>
              <a:cxnSpLocks/>
            </p:cNvCxnSpPr>
            <p:nvPr/>
          </p:nvCxnSpPr>
          <p:spPr>
            <a:xfrm>
              <a:off x="3494393" y="6134394"/>
              <a:ext cx="111981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DCEDC4A-BA8C-E64F-A5C4-431EEFAD946D}"/>
                </a:ext>
              </a:extLst>
            </p:cNvPr>
            <p:cNvGrpSpPr/>
            <p:nvPr/>
          </p:nvGrpSpPr>
          <p:grpSpPr>
            <a:xfrm>
              <a:off x="3786279" y="5219999"/>
              <a:ext cx="536046" cy="783541"/>
              <a:chOff x="1077614" y="1253110"/>
              <a:chExt cx="421316" cy="61584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023FFD7-6389-7441-9F79-6005C6D47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7614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7E00177-37B9-0846-972F-F7E6435FD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88695" y="1669797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n-U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E05793-7C3F-C343-AB55-6356DCCD16A3}"/>
              </a:ext>
            </a:extLst>
          </p:cNvPr>
          <p:cNvGrpSpPr/>
          <p:nvPr/>
        </p:nvGrpSpPr>
        <p:grpSpPr>
          <a:xfrm>
            <a:off x="8076063" y="5258009"/>
            <a:ext cx="1268557" cy="876385"/>
            <a:chOff x="7370618" y="5258009"/>
            <a:chExt cx="1268557" cy="87638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CE8298C-6C2E-F447-A8E0-24B04924FE38}"/>
                </a:ext>
              </a:extLst>
            </p:cNvPr>
            <p:cNvCxnSpPr>
              <a:cxnSpLocks/>
            </p:cNvCxnSpPr>
            <p:nvPr/>
          </p:nvCxnSpPr>
          <p:spPr>
            <a:xfrm>
              <a:off x="7370618" y="6134394"/>
              <a:ext cx="126855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9A64881-AD36-F546-AD43-0581FB1FA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594" y="5258009"/>
              <a:ext cx="666604" cy="66660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9733B1-47D5-0741-B9C4-E8120B677421}"/>
              </a:ext>
            </a:extLst>
          </p:cNvPr>
          <p:cNvGrpSpPr/>
          <p:nvPr/>
        </p:nvGrpSpPr>
        <p:grpSpPr>
          <a:xfrm>
            <a:off x="4540337" y="4968398"/>
            <a:ext cx="2938368" cy="1165996"/>
            <a:chOff x="1456706" y="4968398"/>
            <a:chExt cx="2938368" cy="116599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BAC1CF3-E913-C94B-B6EB-D3F2C45F1FD1}"/>
                </a:ext>
              </a:extLst>
            </p:cNvPr>
            <p:cNvCxnSpPr>
              <a:cxnSpLocks/>
            </p:cNvCxnSpPr>
            <p:nvPr/>
          </p:nvCxnSpPr>
          <p:spPr>
            <a:xfrm>
              <a:off x="1456706" y="6134394"/>
              <a:ext cx="2938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06EB1FC-5953-8F44-946A-5E54CE237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325"/>
            <a:stretch/>
          </p:blipFill>
          <p:spPr>
            <a:xfrm>
              <a:off x="1456706" y="4968398"/>
              <a:ext cx="2938368" cy="110830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C287AA-661B-844F-8C9F-8C735B95812F}"/>
              </a:ext>
            </a:extLst>
          </p:cNvPr>
          <p:cNvGrpSpPr/>
          <p:nvPr/>
        </p:nvGrpSpPr>
        <p:grpSpPr>
          <a:xfrm>
            <a:off x="7563233" y="5392577"/>
            <a:ext cx="660400" cy="741817"/>
            <a:chOff x="7440572" y="5392577"/>
            <a:chExt cx="660400" cy="74181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8810B8-3A1C-FF42-928D-36A57521756E}"/>
                </a:ext>
              </a:extLst>
            </p:cNvPr>
            <p:cNvCxnSpPr>
              <a:cxnSpLocks/>
            </p:cNvCxnSpPr>
            <p:nvPr/>
          </p:nvCxnSpPr>
          <p:spPr>
            <a:xfrm>
              <a:off x="7569593" y="6134394"/>
              <a:ext cx="2744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088DD29-00FA-B043-B6FE-645538069999}"/>
                </a:ext>
              </a:extLst>
            </p:cNvPr>
            <p:cNvGrpSpPr/>
            <p:nvPr/>
          </p:nvGrpSpPr>
          <p:grpSpPr>
            <a:xfrm>
              <a:off x="7440572" y="5392577"/>
              <a:ext cx="660400" cy="532036"/>
              <a:chOff x="7440572" y="5392577"/>
              <a:chExt cx="660400" cy="532036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81AE61EA-3E22-6243-8974-8138E063C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440572" y="5392577"/>
                <a:ext cx="660400" cy="3937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6243688-6C2F-6B4D-9F85-A87034D02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590662" y="5671227"/>
                <a:ext cx="253386" cy="2533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551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IZQUIERDA EN LA PLANTA BAJA ESTÁ INFORMACIÓN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76601"/>
            <a:ext cx="6163200" cy="433306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" y="917815"/>
            <a:ext cx="150541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F22ED9-B9EB-B44D-BF68-A52D0082ABF0}"/>
              </a:ext>
            </a:extLst>
          </p:cNvPr>
          <p:cNvGrpSpPr/>
          <p:nvPr/>
        </p:nvGrpSpPr>
        <p:grpSpPr>
          <a:xfrm>
            <a:off x="6956290" y="5317734"/>
            <a:ext cx="1763964" cy="816660"/>
            <a:chOff x="6978592" y="5317734"/>
            <a:chExt cx="1763964" cy="81666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A3F8A63-02C9-BC48-A17D-4FB60C89C28A}"/>
                </a:ext>
              </a:extLst>
            </p:cNvPr>
            <p:cNvCxnSpPr>
              <a:cxnSpLocks/>
            </p:cNvCxnSpPr>
            <p:nvPr/>
          </p:nvCxnSpPr>
          <p:spPr>
            <a:xfrm>
              <a:off x="6978592" y="6134394"/>
              <a:ext cx="17639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33AF90-FCD7-014E-AEC0-0B149A6F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534" y="5317734"/>
              <a:ext cx="595358" cy="59535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4147A-9FF1-014F-A472-221BB79C6EB9}"/>
              </a:ext>
            </a:extLst>
          </p:cNvPr>
          <p:cNvGrpSpPr/>
          <p:nvPr/>
        </p:nvGrpSpPr>
        <p:grpSpPr>
          <a:xfrm>
            <a:off x="6075514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F98654-E1A9-254C-8A6C-604BFA38657D}"/>
                </a:ext>
              </a:extLst>
            </p:cNvPr>
            <p:cNvCxnSpPr>
              <a:cxnSpLocks/>
            </p:cNvCxnSpPr>
            <p:nvPr/>
          </p:nvCxnSpPr>
          <p:spPr>
            <a:xfrm>
              <a:off x="5365315" y="6134394"/>
              <a:ext cx="5495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5E803F3-642B-BA40-A438-29C1E7CD24B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62F97F4-F236-ED4A-ABA2-FCDD314DA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8F26E61-EAFC-AA44-8354-F90CD1BF5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D5EA42B-1B6A-FB4B-885A-0E615EFE6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B91BE8-CEE9-EC4E-9C4A-8A1AF86F78D5}"/>
              </a:ext>
            </a:extLst>
          </p:cNvPr>
          <p:cNvGrpSpPr/>
          <p:nvPr/>
        </p:nvGrpSpPr>
        <p:grpSpPr>
          <a:xfrm>
            <a:off x="4694663" y="5267704"/>
            <a:ext cx="1537075" cy="866690"/>
            <a:chOff x="3783328" y="5267704"/>
            <a:chExt cx="1537075" cy="86669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CE46AB-9F2A-5543-B4D1-D1683333B2F7}"/>
                </a:ext>
              </a:extLst>
            </p:cNvPr>
            <p:cNvCxnSpPr>
              <a:cxnSpLocks/>
            </p:cNvCxnSpPr>
            <p:nvPr/>
          </p:nvCxnSpPr>
          <p:spPr>
            <a:xfrm>
              <a:off x="3783328" y="6134394"/>
              <a:ext cx="15370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D888E9A-5AAC-E34B-92E2-CF6772B4B0B8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548E499-4662-D948-9181-344B5B86F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6D53BF0-540A-A445-8E82-2AFD062A8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D8ED9E6A-C03B-994B-AD14-C657859634C9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75D91F-5094-7049-8AB9-97D343F488A4}"/>
              </a:ext>
            </a:extLst>
          </p:cNvPr>
          <p:cNvGrpSpPr/>
          <p:nvPr/>
        </p:nvGrpSpPr>
        <p:grpSpPr>
          <a:xfrm>
            <a:off x="2552488" y="5320705"/>
            <a:ext cx="1228808" cy="813689"/>
            <a:chOff x="4178363" y="5320705"/>
            <a:chExt cx="1228808" cy="81368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1F4410A-11A7-4A4D-BB38-40A139362E60}"/>
                </a:ext>
              </a:extLst>
            </p:cNvPr>
            <p:cNvCxnSpPr/>
            <p:nvPr/>
          </p:nvCxnSpPr>
          <p:spPr>
            <a:xfrm flipH="1">
              <a:off x="4178363" y="6134394"/>
              <a:ext cx="1228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DF689FE-0E03-DF4D-A603-8C50C93448AD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FAD1A28-1737-954E-A7F7-3A5D9D654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792533C-E1A6-7543-959F-DF1D1E2AE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F9231D1-8C43-C44D-86E6-E529186AD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A LA derecha DE información ESTÁN LAS TAQUILLAS Y LOS BAÑOS 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521142" y="6134394"/>
            <a:ext cx="126102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Taquillas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7" r="20982"/>
          <a:stretch/>
        </p:blipFill>
        <p:spPr>
          <a:xfrm>
            <a:off x="6883965" y="5231491"/>
            <a:ext cx="535383" cy="7585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615108" y="5297619"/>
            <a:ext cx="827850" cy="836775"/>
            <a:chOff x="8731657" y="5297619"/>
            <a:chExt cx="827850" cy="83677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56785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88625"/>
            <a:ext cx="6146630" cy="4319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536DAA-28CB-AB37-B061-D9FFBFE39510}"/>
              </a:ext>
            </a:extLst>
          </p:cNvPr>
          <p:cNvSpPr/>
          <p:nvPr/>
        </p:nvSpPr>
        <p:spPr>
          <a:xfrm>
            <a:off x="-1" y="917815"/>
            <a:ext cx="150541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97E3C8-4BCE-D541-8EB2-7FDE0F251692}"/>
              </a:ext>
            </a:extLst>
          </p:cNvPr>
          <p:cNvGrpSpPr/>
          <p:nvPr/>
        </p:nvGrpSpPr>
        <p:grpSpPr>
          <a:xfrm>
            <a:off x="1846638" y="5320705"/>
            <a:ext cx="1074336" cy="813689"/>
            <a:chOff x="4248753" y="5320705"/>
            <a:chExt cx="1074336" cy="81368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04A6EA7-E3C7-A14F-8CE5-25B8CED88EA9}"/>
                </a:ext>
              </a:extLst>
            </p:cNvPr>
            <p:cNvCxnSpPr/>
            <p:nvPr/>
          </p:nvCxnSpPr>
          <p:spPr>
            <a:xfrm flipH="1">
              <a:off x="4248753" y="6134394"/>
              <a:ext cx="1074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B5BDA70-BAA1-A149-AF5B-5329A0B5557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C3A0D0B-303C-9340-BA50-58E1E8199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EBC19A7-3A81-9B46-9A01-4FE1C77B2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5E6A0A8-98C5-6F43-B7CD-74335D2C3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9B10C9-4088-C74D-B300-F9C8C089EB22}"/>
              </a:ext>
            </a:extLst>
          </p:cNvPr>
          <p:cNvCxnSpPr/>
          <p:nvPr/>
        </p:nvCxnSpPr>
        <p:spPr>
          <a:xfrm>
            <a:off x="3391132" y="6134394"/>
            <a:ext cx="1705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1F57FD2A-3AA4-5B4D-ACB0-A83FD6B3F3E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42" y="5317734"/>
            <a:ext cx="595358" cy="5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05" y="6242400"/>
            <a:ext cx="10078968" cy="437589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150" cap="all" spc="30" dirty="0">
                <a:latin typeface="Calibri" charset="0"/>
                <a:ea typeface="Calibri" charset="0"/>
                <a:cs typeface="Calibri" charset="0"/>
              </a:rPr>
              <a:t>EN LA PLANTA BAJA a la derecha ESTÁ la tienda LAIE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Tienda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BF743-B03D-534B-9ECD-902659B4BBDF}"/>
              </a:ext>
            </a:extLst>
          </p:cNvPr>
          <p:cNvGrpSpPr/>
          <p:nvPr/>
        </p:nvGrpSpPr>
        <p:grpSpPr>
          <a:xfrm>
            <a:off x="6122562" y="5314368"/>
            <a:ext cx="1081168" cy="820026"/>
            <a:chOff x="5132366" y="5314368"/>
            <a:chExt cx="1081168" cy="8200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D8F856-7D90-1743-9092-C8AD278BBE22}"/>
                </a:ext>
              </a:extLst>
            </p:cNvPr>
            <p:cNvCxnSpPr>
              <a:cxnSpLocks/>
            </p:cNvCxnSpPr>
            <p:nvPr/>
          </p:nvCxnSpPr>
          <p:spPr>
            <a:xfrm>
              <a:off x="5196426" y="6134394"/>
              <a:ext cx="47652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712CD9-527B-F44D-802B-339AFC9705B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309DB8A-89A0-8746-BF0D-B80D0907D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1E44564-C962-4C41-887F-8771C2F43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3EC066C-BD60-B84F-A357-D05E1F572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A2CBB4-3978-7548-B891-14DEFB1779A3}"/>
              </a:ext>
            </a:extLst>
          </p:cNvPr>
          <p:cNvGrpSpPr/>
          <p:nvPr/>
        </p:nvGrpSpPr>
        <p:grpSpPr>
          <a:xfrm>
            <a:off x="2859994" y="5267704"/>
            <a:ext cx="1520915" cy="866690"/>
            <a:chOff x="3757448" y="5267704"/>
            <a:chExt cx="1520915" cy="86669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7E3F81-6DED-F341-9A87-8A079FF92B90}"/>
                </a:ext>
              </a:extLst>
            </p:cNvPr>
            <p:cNvCxnSpPr>
              <a:cxnSpLocks/>
            </p:cNvCxnSpPr>
            <p:nvPr/>
          </p:nvCxnSpPr>
          <p:spPr>
            <a:xfrm>
              <a:off x="3757448" y="6134394"/>
              <a:ext cx="1520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920D2F8-0781-BE45-9345-40334901A78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2161818-F786-C146-9EFF-6882166F4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2C488D7-6B21-A749-BBC0-6AD5DC92A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54B7E848-8DB8-344D-B75D-BF91026567FE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270F39-7224-334B-8941-AF529F6BD7B2}"/>
              </a:ext>
            </a:extLst>
          </p:cNvPr>
          <p:cNvGrpSpPr/>
          <p:nvPr/>
        </p:nvGrpSpPr>
        <p:grpSpPr>
          <a:xfrm>
            <a:off x="7100886" y="5320853"/>
            <a:ext cx="1428807" cy="813541"/>
            <a:chOff x="8676022" y="5320853"/>
            <a:chExt cx="1428807" cy="8135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5A036F-08C3-004D-85E6-2C5C147EF4B8}"/>
                </a:ext>
              </a:extLst>
            </p:cNvPr>
            <p:cNvCxnSpPr>
              <a:cxnSpLocks/>
            </p:cNvCxnSpPr>
            <p:nvPr/>
          </p:nvCxnSpPr>
          <p:spPr>
            <a:xfrm>
              <a:off x="8676022" y="6134394"/>
              <a:ext cx="14288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8C87B00-69EF-BA48-9C8A-584E5301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711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31D253-9D2C-0F47-8B8A-5448D311FC9D}"/>
              </a:ext>
            </a:extLst>
          </p:cNvPr>
          <p:cNvGrpSpPr/>
          <p:nvPr/>
        </p:nvGrpSpPr>
        <p:grpSpPr>
          <a:xfrm>
            <a:off x="5022458" y="5320705"/>
            <a:ext cx="1074336" cy="813689"/>
            <a:chOff x="4248753" y="5320705"/>
            <a:chExt cx="1074336" cy="81368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D410E7-35A4-4C4E-A0EA-F0DE99CBE408}"/>
                </a:ext>
              </a:extLst>
            </p:cNvPr>
            <p:cNvCxnSpPr/>
            <p:nvPr/>
          </p:nvCxnSpPr>
          <p:spPr>
            <a:xfrm flipH="1">
              <a:off x="4248753" y="6134394"/>
              <a:ext cx="1074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7A668FA-7A14-7C41-B329-EFE63ADD364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4BDE753-0EBB-9E46-BD8B-B07D5CDF7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C8E741F-78F2-5D42-8F05-1AC1AD7E9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E16D66F-5E07-9D4F-8DE0-F2D27AB3C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D8DDDF-DF0E-DAEA-59D6-CEEA12DD4BD0}"/>
              </a:ext>
            </a:extLst>
          </p:cNvPr>
          <p:cNvSpPr/>
          <p:nvPr/>
        </p:nvSpPr>
        <p:spPr>
          <a:xfrm>
            <a:off x="-1" y="917815"/>
            <a:ext cx="150541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7549F41-026D-9A46-890A-B156DDF8C9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442" y="287425"/>
            <a:ext cx="6144947" cy="4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5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12687</TotalTime>
  <Words>489</Words>
  <Application>Microsoft Macintosh PowerPoint</Application>
  <PresentationFormat>Custom</PresentationFormat>
  <Paragraphs>107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213</cp:revision>
  <cp:lastPrinted>2023-05-24T11:25:02Z</cp:lastPrinted>
  <dcterms:created xsi:type="dcterms:W3CDTF">2022-05-17T11:22:10Z</dcterms:created>
  <dcterms:modified xsi:type="dcterms:W3CDTF">2023-06-16T07:21:21Z</dcterms:modified>
</cp:coreProperties>
</file>